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887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408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2B7349-4603-4CFC-89F1-FAAC0BD21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5C78E-CDA9-49F1-951C-1CE701994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DB4E66-ADD5-40F8-BC39-4FDFE2CB8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346C3C-C6BF-420A-849B-EC1B2FD6E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E989E4-A85A-4896-8168-8704FDBD0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A1D3D3-B1BC-4522-8A6A-99F7EFFBC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DBCBCE-189A-4FB1-BD29-872E97CCC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7A1B0D-661B-41A1-A624-AC569499F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728397-F542-4757-8F22-03CDD3476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3AD89B-F752-46CC-BDA0-BD4957730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90FC86-171F-4A4E-8227-4D68767B7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/>
            </a:br>
            <a:r>
              <a:rPr lang="zh-CN" altLang="en-US"/>
              <a:t>此处编辑</a:t>
            </a:r>
            <a:br>
              <a:rPr lang="en-US" altLang="zh-CN"/>
            </a:br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877" r:id="rId2"/>
    <p:sldLayoutId id="2147489878" r:id="rId3"/>
    <p:sldLayoutId id="2147489879" r:id="rId4"/>
    <p:sldLayoutId id="2147489880" r:id="rId5"/>
    <p:sldLayoutId id="2147489881" r:id="rId6"/>
    <p:sldLayoutId id="2147489882" r:id="rId7"/>
    <p:sldLayoutId id="2147489883" r:id="rId8"/>
    <p:sldLayoutId id="2147489884" r:id="rId9"/>
    <p:sldLayoutId id="2147489885" r:id="rId10"/>
    <p:sldLayoutId id="2147489886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386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9.xml" /><Relationship Id="rId11" Type="http://schemas.openxmlformats.org/officeDocument/2006/relationships/tags" Target="../tags/tag400.xml" /><Relationship Id="rId12" Type="http://schemas.openxmlformats.org/officeDocument/2006/relationships/tags" Target="../tags/tag401.xml" /><Relationship Id="rId13" Type="http://schemas.openxmlformats.org/officeDocument/2006/relationships/tags" Target="../tags/tag402.xml" /><Relationship Id="rId14" Type="http://schemas.openxmlformats.org/officeDocument/2006/relationships/tags" Target="../tags/tag403.xml" /><Relationship Id="rId15" Type="http://schemas.openxmlformats.org/officeDocument/2006/relationships/tags" Target="../tags/tag404.xml" /><Relationship Id="rId16" Type="http://schemas.openxmlformats.org/officeDocument/2006/relationships/tags" Target="../tags/tag405.xml" /><Relationship Id="rId17" Type="http://schemas.openxmlformats.org/officeDocument/2006/relationships/tags" Target="../tags/tag406.xml" /><Relationship Id="rId18" Type="http://schemas.openxmlformats.org/officeDocument/2006/relationships/tags" Target="../tags/tag407.xml" /><Relationship Id="rId2" Type="http://schemas.openxmlformats.org/officeDocument/2006/relationships/tags" Target="../tags/tag391.xml" /><Relationship Id="rId3" Type="http://schemas.openxmlformats.org/officeDocument/2006/relationships/tags" Target="../tags/tag392.xml" /><Relationship Id="rId4" Type="http://schemas.openxmlformats.org/officeDocument/2006/relationships/tags" Target="../tags/tag393.xml" /><Relationship Id="rId5" Type="http://schemas.openxmlformats.org/officeDocument/2006/relationships/tags" Target="../tags/tag394.xml" /><Relationship Id="rId6" Type="http://schemas.openxmlformats.org/officeDocument/2006/relationships/tags" Target="../tags/tag395.xml" /><Relationship Id="rId7" Type="http://schemas.openxmlformats.org/officeDocument/2006/relationships/tags" Target="../tags/tag396.xml" /><Relationship Id="rId8" Type="http://schemas.openxmlformats.org/officeDocument/2006/relationships/tags" Target="../tags/tag397.xml" /><Relationship Id="rId9" Type="http://schemas.openxmlformats.org/officeDocument/2006/relationships/tags" Target="../tags/tag3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3400303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lstStyle/>
          <a:p>
            <a:r>
              <a:rPr lang="zh-CN" altLang="en-US"/>
              <a:t>2023行业分析师趋势对策PPT模板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lstStyle/>
          <a:p>
            <a:r>
              <a:rPr lang="en-US" altLang="zh-CN"/>
              <a:t>XX,A CLICK TO UNLIMITED POSSIBILITES</a:t>
            </a:r>
            <a:endParaRPr lang="en-US" alt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矩形: 圆角 9"/>
          <p:cNvSpPr/>
          <p:nvPr>
            <p:custDataLst>
              <p:tags r:id="rId2"/>
            </p:custDataLst>
          </p:nvPr>
        </p:nvSpPr>
        <p:spPr>
          <a:xfrm>
            <a:off x="6477802" y="767654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6647120" y="828342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7707907" y="828342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6477802" y="1975055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6647120" y="2035743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7707907" y="203574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行业趋势分析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6477802" y="3182456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6647120" y="3243144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7707907" y="3243144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行业对策分析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6477802" y="4390428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6647120" y="4451116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7707907" y="4451116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PPT模板设计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6477802" y="5560370"/>
            <a:ext cx="5119200" cy="938576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6647120" y="5621058"/>
            <a:ext cx="817200" cy="817200"/>
          </a:xfrm>
          <a:prstGeom prst="roundRect">
            <a:avLst>
              <a:gd name="adj" fmla="val 16667"/>
            </a:avLst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7707907" y="5621058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PPT模板的应用场景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https://d.book118.com/617134003035006033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2"/>
</p:tagLst>
</file>

<file path=ppt/tags/tag390.xml><?xml version="1.0" encoding="utf-8"?>
<p:tagLst xmlns:p="http://schemas.openxmlformats.org/presentationml/2006/main">
  <p:tag name="KSO_WM_BEAUTIFY_FLAG" val="#wm#"/>
  <p:tag name="KSO_WM_SLIDE_ID" val="custom20230988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1_2"/>
  <p:tag name="KSO_WM_UNIT_INDEX" val="1_1_2"/>
  <p:tag name="KSO_WM_UNIT_LAYERLEVEL" val="1_1_1"/>
  <p:tag name="KSO_WM_UNIT_TYPE" val="l_h_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1_1"/>
  <p:tag name="KSO_WM_UNIT_INDEX" val="1_1_1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2_2"/>
  <p:tag name="KSO_WM_UNIT_INDEX" val="1_2_2"/>
  <p:tag name="KSO_WM_UNIT_LAYERLEVEL" val="1_1_1"/>
  <p:tag name="KSO_WM_UNIT_TYPE" val="l_h_i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2_1"/>
  <p:tag name="KSO_WM_UNIT_INDEX" val="1_2_1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3_2"/>
  <p:tag name="KSO_WM_UNIT_INDEX" val="1_3_2"/>
  <p:tag name="KSO_WM_UNIT_LAYERLEVEL" val="1_1_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3_1"/>
  <p:tag name="KSO_WM_UNIT_INDEX" val="1_3_1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4_2"/>
  <p:tag name="KSO_WM_UNIT_INDEX" val="1_4_2"/>
  <p:tag name="KSO_WM_UNIT_LAYERLEVEL" val="1_1_1"/>
  <p:tag name="KSO_WM_UNIT_TYPE" val="l_h_i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4_1"/>
  <p:tag name="KSO_WM_UNIT_INDEX" val="1_4_1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5_2"/>
  <p:tag name="KSO_WM_UNIT_INDEX" val="1_5_2"/>
  <p:tag name="KSO_WM_UNIT_LAYERLEVEL" val="1_1_1"/>
  <p:tag name="KSO_WM_UNIT_TYPE" val="l_h_i"/>
</p:tagLst>
</file>

<file path=ppt/tags/tag4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i*1_5_1"/>
  <p:tag name="KSO_WM_UNIT_INDEX" val="1_5_1"/>
  <p:tag name="KSO_WM_UNIT_LAYERLEVEL" val="1_1_1"/>
  <p:tag name="KSO_WM_UNIT_TYPE" val="l_h_i"/>
</p:tagLst>
</file>

<file path=ppt/tags/tag4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0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思源黑体 CN Normal</vt:lpstr>
      <vt:lpstr>Office Theme</vt:lpstr>
      <vt:lpstr>2023行业分析师趋势对策PPT模板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2024-09-06T12:32:39.162</cp:lastPrinted>
  <dcterms:created xsi:type="dcterms:W3CDTF">2024-09-06T04:32:39Z</dcterms:created>
  <dcterms:modified xsi:type="dcterms:W3CDTF">2024-09-06T04:32:41Z</dcterms:modified>
</cp:coreProperties>
</file>