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E6CC8-A0E8-4772-9977-06ED5D27B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A1610-662F-4A7C-B44E-3D2271836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D0843-63E4-4195-85B3-E83B4BC95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6227B-616C-416D-9FFB-D143AB700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9F8754-9F05-4500-B63F-AD4C58B7D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01A188-F88A-4EFD-BC90-00A192F3A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2D015-362A-40C4-8286-9DD4E7393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5BDD3-B022-4730-94E2-291596E02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BA0D4-8456-4459-8A5E-4D7EA3D16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CCD8A-7A79-4647-BCA4-4AA5DB5FC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B3462-9312-41AB-AF44-7258C0C08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34021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欢迎上级领导莅临指导背景课件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本次指导内容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未来合作展望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公司成立于XXXX年，已有XX年的历史。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558" r="215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公司经历了从初创期到成熟期的整个过程，目前正处于稳步发展阶段。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公司制定了未来五年的发展规划，致力于成为行业内的领军企业。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公司主要从事XXX业务，致力于为客户提供优质的产品和服务。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公司拥有多种产品线，包括XXX、XXX等，满足不同客户的需求。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公司与多家知名企业建立了长期合作关系，共同推动行业发展。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公司业务与产品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公司秉承“XXX”的企业精神，注重员工的成长与发展。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公司坚持“客户至上、诚信经营、创新发展、合作共赢”的核心价值观。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公司积极履行社会责任，关注环境保护和公益事业，为社会做出贡献。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XX公司总经理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全面负责公司的日常运营和管理，制定公司发展战略，监督各部门工作，确保公司目标的实现。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822" r="29822"/>
          <a:stretch>
            <a:fillRect/>
          </a:stretch>
        </p:blipFill>
        <p:spPr>
          <a:xfrm>
            <a:off x="7803290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领导职务与职责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0142" b="201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曾任XX公司部门经理，积累了丰富的管理经验和市场经验。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带领团队完成多个重大项目，取得良好的业绩和市场口碑。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领导经历与成就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811" b="78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注重团队合作，善于倾听和沟通，决策果断。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具备敏锐的市场洞察力和创新思维，能够为公司带来持续的发展和竞争优势。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领导风格与特点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本次指导内容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https://d.book118.com/617134021116006050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2024-09-23T05:04:14.513</cp:lastPrinted>
  <dcterms:created xsi:type="dcterms:W3CDTF">2024-09-22T21:04:14Z</dcterms:created>
  <dcterms:modified xsi:type="dcterms:W3CDTF">2024-09-22T21:04:16Z</dcterms:modified>
</cp:coreProperties>
</file>