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2FCB9-768A-4CC7-9D9C-F8C5346F6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D37B7-7DE7-4347-9CD5-4713CBC6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6A15E-FCEE-418E-BF99-C611D821D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E6D1E-736F-4A07-ABD4-7D8F231CE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E84F3-5292-4866-957C-FDEC3B42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EDC01-7791-4DCD-8E59-EA28ED35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9333F-155A-4CD0-A4DC-C1B7E66ED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442D2-ACB6-4EFC-9F0B-70B5C057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24268-8DC0-4D1B-B1E6-FF2147728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2DC2B-4233-4137-9A5E-CF69E267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A201F-BD76-4E19-82B8-63FC9A9D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76" r:id="rId2"/>
    <p:sldLayoutId id="2147486477" r:id="rId3"/>
    <p:sldLayoutId id="2147486478" r:id="rId4"/>
    <p:sldLayoutId id="2147486479" r:id="rId5"/>
    <p:sldLayoutId id="2147486480" r:id="rId6"/>
    <p:sldLayoutId id="2147486481" r:id="rId7"/>
    <p:sldLayoutId id="2147486482" r:id="rId8"/>
    <p:sldLayoutId id="2147486483" r:id="rId9"/>
    <p:sldLayoutId id="2147486484" r:id="rId10"/>
    <p:sldLayoutId id="214748648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50061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抖音话题挑战赛方案：项目的用户参与与互动策略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挑战赛主题设定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用户参与激励方案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互动环节策划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传播推广策略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安全合规注意事项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挑战赛主题设定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主题选择与定位</a:t>
            </a:r>
            <a:endParaRPr lang="zh-CN" altLang="en-US"/>
          </a:p>
        </p:txBody>
      </p:sp>
      <p:sp>
        <p:nvSpPr>
          <p:cNvPr id="104894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目标受众：明确目标受众，设定合适的主题和内容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话题性：具有讨论和传播价值，激发用户参与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创新性：具有独特性和创新性，吸引用户关注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主题相关性：与抖音平台特点和用户兴趣相关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主题吸引力评估</a:t>
            </a:r>
            <a:endParaRPr lang="zh-CN" altLang="en-US"/>
          </a:p>
        </p:txBody>
      </p:sp>
      <p:sp>
        <p:nvSpPr>
          <p:cNvPr id="10490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主题相关性：是否与抖音平台特点和用户兴趣相关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主题新颖性：是否具有独特性，是否能吸引用户关注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主题难度：是否具有挑战性，是否能激发用户参与热情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主题传播性：是否易于传播，是否能吸引更多用户参与和互动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主题传播策略</a:t>
            </a:r>
            <a:endParaRPr lang="zh-CN" altLang="en-US"/>
          </a:p>
        </p:txBody>
      </p:sp>
      <p:sp>
        <p:nvSpPr>
          <p:cNvPr id="104906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互动激励：设置丰富的互动环节和奖励机制，激发用户参与和分享的积极性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传播渠道：利用抖音平台内的推广资源，如热搜、推荐位等，提高挑战赛的曝光度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创意策划：结合热点话题和受众需求，策划具有吸引力和传播力的挑战赛主题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确定目标受众：分析抖音用户画像，确定挑战赛主题的受众群体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3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用户参与激励方案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奖励机制设计</a:t>
            </a:r>
            <a:endParaRPr lang="zh-CN" altLang="en-US"/>
          </a:p>
        </p:txBody>
      </p:sp>
      <p:sp>
        <p:nvSpPr>
          <p:cNvPr id="10491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积分制度：用户完成任务或参与活动可获得积分，积分可兑换奖品或优惠券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排行榜制度：设立排行榜，排名靠前的用户可获得额外奖励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抽奖活动：设置抽奖活动，吸引用户参与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专属称号：为用户颁发专属称号，提高用户参与感和荣誉感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奖励种类与发放方式</a:t>
            </a:r>
            <a:endParaRPr lang="zh-CN" altLang="en-US"/>
          </a:p>
        </p:txBody>
      </p:sp>
      <p:sp>
        <p:nvSpPr>
          <p:cNvPr id="104923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优惠券发放方式：完成任务、抽奖、兑换等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奖励种类：积分、优惠券、实物奖品等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积分获取方式：参与话题挑战、邀请好友、分享视频等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实物奖品发放方式：抽奖、兑换、活动结束后统一发放等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奖励预算与来源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预算金额：根据活动规模和预期参与人数确定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奖励形式：现金红包、优惠券、实物奖品等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发放方式：实时发放、活动结束后统一发放等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奖励来源：活动赞助商、广告收入、平台补贴等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38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互动环节策划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https://d.book118.com/617135006162006030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抖音话题挑战赛方案：项目的用户参与与互动策略</vt:lpstr>
      <vt:lpstr>目录</vt:lpstr>
      <vt:lpstr>添加章节标题</vt:lpstr>
      <vt:lpstr>挑战赛主题设定</vt:lpstr>
      <vt:lpstr>主题选择与定位</vt:lpstr>
      <vt:lpstr>主题吸引力评估</vt:lpstr>
      <vt:lpstr>主题传播策略</vt:lpstr>
      <vt:lpstr>用户参与激励方案</vt:lpstr>
      <vt:lpstr>奖励机制设计</vt:lpstr>
      <vt:lpstr>奖励种类与发放方式</vt:lpstr>
      <vt:lpstr>奖励预算与来源</vt:lpstr>
      <vt:lpstr>互动环节策划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2024-09-02T17:57:17.427</cp:lastPrinted>
  <dcterms:created xsi:type="dcterms:W3CDTF">2024-09-02T09:57:17Z</dcterms:created>
  <dcterms:modified xsi:type="dcterms:W3CDTF">2024-09-02T09:57:19Z</dcterms:modified>
</cp:coreProperties>
</file>