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D4D3A-D281-4CED-8EFE-24FA1464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43BCC-6A3F-4372-B8BD-9E51A50C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1B820-D3EE-44CD-9F57-6BB9B10B8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ACEBFA-894B-4796-A9C3-516004D99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AD7C23-7B0B-417B-A8B2-52F4B6E2C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991BA-EB54-45C1-9CF4-A70FBFC1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E9BBDB-05FE-4850-ABAC-9E78A511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834DC-8442-40BF-B9E9-D4B9A7D78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E9FAD-3B2D-4662-AFBE-C23F30CB7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469A5-7541-4F80-B3D9-8B7E3C5DB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4633D-262B-43A3-AD14-FF313D229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5046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肿瘤预防与早期诊断PPT探查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肿瘤早期诊断的必要性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肿瘤预防与早期诊断的科研进展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肿瘤预防与早期诊断的社会影响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提高肿瘤预防与早期诊断的公众意识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7" r="309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肿瘤的危害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肿瘤的危害不仅限于患者本身，还对其家庭和社会造成巨大的经济和心理负担。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肿瘤是危害人类健康的重要疾病之一，它不仅会导致身体上的痛苦，还可能影响患者的心理状态和生活质量。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预防肿瘤的意义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预防肿瘤可以有效地降低肿瘤的发病率和死亡率，提高人们的健康水平和生活质量。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通过预防肿瘤，可以减少医疗资源的浪费，减轻家庭和社会的经济负担。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323" b="143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预防肿瘤的方法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保持适度的运动、均衡的饮食、充足的睡眠等，有助于降低肿瘤的发生风险。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避免暴露于致癌物质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如避免吸烟、减少饮酒、避免过度暴露于紫外线等。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定期进行体检和筛查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通过早期发现和诊断，可以提高肿瘤的治疗效果和患者的生存率。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肿瘤早期诊断的必要性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早期肿瘤通常较小，扩散程度较低，手术切除和药物治疗的效果较好，治愈率较高。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早期诊断可以及时发现肿瘤，避免肿瘤生长对周围组织造成严重损害，从而减少并发症的发生。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早期诊断发现的肿瘤通常较为局限，患者的生存率较高，长期生存的可能性更大。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早期诊断对治疗的影响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定期进行体检，包括常规检查、内窥镜、影像学检查等，有助于发现早期肿瘤。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留意自己的身体状况，如出现异常症状，应及时就医检查。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对于高风险人群，如遗传性肿瘤综合征患者、长期接触致癌物质的人群等，应定期进行针对性筛查。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高风险人群筛查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早期诊断的方法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提高公众对肿瘤的认知和预防意识，了解早期诊断的重要性。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建立完善的筛查体系，为高风险人群提供早期筛查服务。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完善筛查体系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加强医生培训和继续教育，提高医生对肿瘤早期诊断的意识和能力。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提高医生诊断水平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提高早期诊断率的措施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肿瘤预防与早期诊断的科研进展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https://d.book118.com/617135046036006044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2024-09-18T12:12:57.565</cp:lastPrinted>
  <dcterms:created xsi:type="dcterms:W3CDTF">2024-09-18T04:12:57Z</dcterms:created>
  <dcterms:modified xsi:type="dcterms:W3CDTF">2024-09-18T04:12:59Z</dcterms:modified>
</cp:coreProperties>
</file>