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A2D13-DC2C-49DA-B86E-4E1318CE5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E86DC-D449-43D7-81F0-4791C8BF1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6A838-DD9A-4E04-9640-5604434C5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1E1962-1837-4E5F-ADC7-FB9E3A162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7744D7-F6A2-4497-BF45-BF1C306AF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A8A6ED-DD14-4199-AB59-AE34C3E41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58A31E-D46F-48A0-B2C2-7F4F1E834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F3BD84-CC53-44B1-9DD0-DB13DDB2A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3FF31A-CAB0-4D4D-8D05-DBF25A66F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DAB25-CD24-4FD7-84AD-169E0DA11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CF8D0-F658-42DE-851C-C3E2790D9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3511401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VFPb程序b设计基础演示版</a:t>
            </a:r>
            <a:endParaRPr lang="en-US" sz="4950" b="1">
              <a:solidFill>
                <a:srgbClr val="FFFFB3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en-US" sz="57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 b="1">
              <a:solidFill>
                <a:schemeClr val="accent1">
                  <a:alpha val="6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VFPb程序设计基础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VFPb程序界面设计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VFPb程序数据库操作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VFPb程序高级功能实现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VFPb程序调试与优化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VFPb程序概述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VFPb程序定义与特点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VFPb（Visual FoxPro Basic）程序是一种基于Visual FoxPro数据库管理系统的编程语言，用于创建数据库应用程序。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特点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VFPb程序具有可视化编程、面向对象编程、事件驱动编程等特点，支持快速开发、易于维护、可扩展性强的数据库应用程序。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数据处理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VFPb程序支持对数据库中的数据进行各种处理，如查询、更新、删除、插入等。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软件开发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VFPb程序可用于开发各种数据库相关的软件，如MIS系统、ERP系统、CRM系统等。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报表生成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VFPb程序可生成各种报表，如数据报表、图表报表等，方便用户进行数据分析和决策。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数据库管理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VFPb程序可用于创建和管理各种类型的数据库，包括关系型数据库和非关系型数据库。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VFPb程序应用领域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VFPb程序开发环境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开发工具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VFPb程序开发可使用Visual FoxPro开发环境，该环境提供了丰富的开发工具，如表单设计器、报表设计器、菜单设计器等。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数据库支持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VFPb程序支持各种数据库，如SQL Server、Oracle、MySQL等，方便用户进行数据交换和共享。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编程语言</a:t>
            </a:r>
            <a:endParaRPr lang="en-US" sz="202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VFPb程序使用Visual FoxPro Basic语言进行编程，该语言是一种基于Visual Basic的编程语言，易于学习和使用。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系统要求</a:t>
            </a:r>
            <a:endParaRPr lang="en-US" sz="202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VFPb程序开发需要安装Visual FoxPro数据库管理系统和相应的开发工具，对计算机硬件和软件环境有一定要求。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VFPb程序设计基础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07" r="1740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VFPb支持多种数据类型，包括数值型、字符型、日期型、逻辑型等。每种数据类型都有其特定的存储方式和取值范围。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数据类型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在VFPb中，变量是用来存储数据的标识符。变量名可以由字母、数字和下划线组成，且必须以字母或下划线开头。变量在使用前必须先声明，声明时需要指定其数据类型。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数据类型与变量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VFPb提供了丰富的运算符，包括算术运算符、比较运算符、逻辑运算符等。运算符用于对变量和常量进行各种操作，以实现程序的逻辑功能。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表达式是由变量、常量、运算符和函数等组成的式子。VFPb中的表达式可以包含各种复杂的计算和逻辑判断，是程序设计的重要组成部分。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运算符与表达式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表达式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运算符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控制结构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顺序结构是最简单的控制结构，程序按照语句的先后顺序逐条执行。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选择结构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选择结构根据条件判断的结果选择不同的执行路径，包括if语句和switch语句等。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循环结构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循环结构用于重复执行一段代码，直到满足特定的结束条件。VFPb支持多种循环结构，如for循环、while循环和do-while循环等。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顺序结构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函数是一段具有特定功能的代码块，可以被多次调用。函数可以接受输入参数，并返回处理结果。在VFPb中，可以自定义函数来实现特定的功能。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过程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过程与函数类似，也是一段具有特定功能的代码块。不同之处在于，过程不返回处理结果，而是直接执行一系列操作。过程可以用于实现一些不需要返回值的操作，如打印输出、文件操作等。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50" r="25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函数与过程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3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VFPb程序界面设计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窗口类型与属性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确定主窗口、子窗口等类型，设置窗口标题、大小、位置等属性。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控件类型与使用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使用按钮、文本框、标签等控件，实现数据输入、显示等功能。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布局管理器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运用布局管理器进行界面元素的自动排列和对齐，确保界面整洁、易读。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界面元素与布局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熟悉VFPb中常用的事件类型，如Click、DblClick、KeyPress等。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事件类型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编写事件处理函数，响应用户的操作，实现程序交互。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事件处理函数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理解事件传递机制，合理组织事件处理逻辑，避免冲突和混乱。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事件传递机制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界面事件处理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https://d.book118.com/617135114010006035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2024-09-09T06:34:04.759</cp:lastPrinted>
  <dcterms:created xsi:type="dcterms:W3CDTF">2024-09-08T22:34:04Z</dcterms:created>
  <dcterms:modified xsi:type="dcterms:W3CDTF">2024-09-08T22:34:06Z</dcterms:modified>
</cp:coreProperties>
</file>