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35EAB9F-C04B-4601-8A68-34A8B256F82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40F80-D3ED-4C58-802A-773183CA4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A370D-9FBC-4E3A-AFEA-B7E2C7EA4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D694B-F2F9-40E9-B172-0CE063651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1224E-7639-4E36-A3C6-16361390B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0C265-0C22-42E1-9E09-61C9D61C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DAAF0-FDA9-4A5D-A4BA-26FD35BD0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838F5-5B4F-4357-BCC9-D31F65D5F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4287F-F93D-4EF7-B259-B8A3A7548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A4D0A-F96F-416F-8423-8CFD8EB0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08AC4-30C7-418C-B4D6-B9517D811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69A4D-9E91-427D-8635-EAF732133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11584C0-7973-410E-BFB8-AD87B8765B4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459FDFE-8AA7-47FB-9C2F-05ED30AA270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3516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优质教学指导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优质教学指导简介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优质教学指导的要素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优质教学指导的案例分析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优质教学指导的挑战与解决方案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优质教学指导的实践与创新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优质教学指导简介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什么是优质教学指导？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优质教学指导是指通过科学有效的教学方法和策略，帮助学生更好地学习和成长的过程。教师在教学中应关注学生的学习需求和兴趣，积极引导学生探索知识，激发他们的学习潜力。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为什么重要？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通过优质教学指导，学生能够更好地理解和掌握知识，提高学习成绩。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提高学生学习效果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优质教学指导有助于提升学校整体的教学水平和声誉，吸引更多优秀师生的加入。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提升学校整体教学质量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教师通过实施优质教学指导，能够不断提升自己的教学水平和专业能力，为学生提供更优质的教学服务。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促进教师专业发展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了解学生需求和特点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教师应关注学生的个性特点和学习需求，制定个性化教学计划。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灵活运用多种教学方法，激发学生学习兴趣，提高学习效果。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积极反思和改进实践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教师应定期反思教学实践，总结经验教训，不断改进教学方法和策略。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如何实施？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丰富教学知识和经验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教师需要不断学习更新教育理论和教学方法，提升自身的专业素养。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优质教学指导的标准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教学内容应符合学科教育要求，贴近教育教学大纲。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符合学科知识体系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鼓励教师参加专业培训和教学研讨活动，提升教学水平。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注重教师专业发展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重视学生的个性差异，提供个性化学习指导和服务。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关注学生个性发展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优质教学指导的要素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教师专业素养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师专业素养是优质教学的关键要素之一。教师需要拥有扎实的学科知识和丰富的教学经验，以保证教学内容的质量。此外，具备良好的沟通能力和教学技能能够帮助教师与学生更好地互动，提高教学效果。积极参与专业发展和教育研究可以让教师不断更新知识，跟上教育领域的最新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学生个性化教学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进行个性化教学计划前，需要充分了解学生的学习需求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学习需求了解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根据学生的发展特点，制定针对性的个性化教学方案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制定教学方案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为不同学生提供多样性的教学资源和活动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提供多元化教学资源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教学方法与策略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合作学习、探究式学习等多种教学方法的灵活运用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灵活运用教学方法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设计具有挑战性和启发性的教学活动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设计挑战性教学活动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注重培养学生的综合能力和创新精神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培养综合能力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评估与反馈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评估与反馈是教学过程中不可或缺的环节。教师需要设计多样化的评估方式，如考试、作业、项目等，以全面了解学生的学习情况。及时给予学生反馈，帮助他们改进学习，促进学习效果的提升。同时，教师应不断反思和调整教学策略，以适应教学中的不同情境，不断提升自身的教学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学生个性化教学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学习需求了解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教学方案制定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多元化教学资源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教学方法与策略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灵活运用教学方法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设计挑战性活动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培养综合能力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多样化评估方式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及时反馈学生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反思调整策略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教学指导要素比较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扎实学科知识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教学指导的关键要素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师专业素养、学生个性化教学、教学方法与策略以及评估与反馈是构成优质教学指导的关键要素。教师作为教学的主体，其素养和教学水平直接影响学生的学习效果；学生个性化教学能够更好地满足学生的学习需求；灵活的教学方法和策略有助于激发学生的学习兴趣；评估与反馈则是教学过程中的重要环节，能够帮助教师调整教学策略，提高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优质教学指导的案例分析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基础教育阶段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在基础教育阶段，优质教学指导是以学生为中心的教学理念，注重培养学生的综合能力。采用互动式教学方法，激发学生的学习兴趣，建立积极向上的学习氛围，促进学生全面发展。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中小学教育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引导学生主动思考和探索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问题导向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培养学生团队合作能力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自主学习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激发学生学习热情和动力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促进学生全面发展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学习热情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高等教育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高等教育阶段的优质教学指导强调理论与实践相结合，促进学生职业素养的培养。注重培养学生的创新创业意识和能力，提倡跨学科综合能力的培养，培养具有全球视野的人才。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职业教育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培养适应行业发展的专业人才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强调引领和指导，促进学生职业发展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行业导师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注重学生职业素养的培养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https://d.book118.com/617135163011006055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优质教学指导</vt:lpstr>
      <vt:lpstr>目录</vt:lpstr>
      <vt:lpstr>第1章 优质教学指导简介</vt:lpstr>
      <vt:lpstr> </vt:lpstr>
      <vt:lpstr>为什么重要？</vt:lpstr>
      <vt:lpstr>如何实施？</vt:lpstr>
      <vt:lpstr>优质教学指导的标准</vt:lpstr>
      <vt:lpstr>第2章 优质教学指导的要素</vt:lpstr>
      <vt:lpstr> </vt:lpstr>
      <vt:lpstr>学生个性化教学</vt:lpstr>
      <vt:lpstr>教学方法与策略</vt:lpstr>
      <vt:lpstr> </vt:lpstr>
      <vt:lpstr>教学指导要素比较</vt:lpstr>
      <vt:lpstr>教学指导的关键要素</vt:lpstr>
      <vt:lpstr>第3章 优质教学指导的案例分析</vt:lpstr>
      <vt:lpstr>基础教育阶段</vt:lpstr>
      <vt:lpstr>中小学教育</vt:lpstr>
      <vt:lpstr> </vt:lpstr>
      <vt:lpstr>职业教育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2024-09-29T14:28:17.255</cp:lastPrinted>
  <dcterms:created xsi:type="dcterms:W3CDTF">2024-09-29T06:28:17Z</dcterms:created>
  <dcterms:modified xsi:type="dcterms:W3CDTF">2024-09-29T06:28:19Z</dcterms:modified>
</cp:coreProperties>
</file>