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AF8A91-5DF2-4812-81C0-05D8A39A2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133BF-7F5D-46F4-934B-806D8A4B6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0BD5C-0C7D-4387-96D7-97AFD7BAA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4F36E-B116-4471-9909-0B4DB6D4A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28D313-AEEB-4729-9CAE-138F32E42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EF8E92-5046-4688-8DC3-F4E546637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7E0D37-13ED-486D-AF6C-454DB0CC6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5B69B-D8E5-4C0D-9E23-A864E5C670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70E5CF-A867-4D8B-925E-EE3C885C5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806F3-61BA-4D7B-A846-A61C2858E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65F70-210B-4945-8825-620AD5F92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14000001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冰天雪地中的爆破作业风险控制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爆破作业的风险分析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安全措施与操作规程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应急预案与事故处理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冬季气温低，可能导致设备、材料性能下降，影响施工进度和效果。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地面可能被冰雪覆盖，增加施工难度和安全隐患。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冰雪覆盖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冬季日照时间短，光线条件变化大，影响施工视界和操作。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光照变化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冬季施工的特点与挑战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低温、冰雪等环境因素增加了滑倒、坠落、设备故障等风险。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安全风险高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材料性能变化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人员操作受限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833" r="22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冬季施工时，混凝土、沥青等材料性能可能发生变化，影响工程质量。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低温环境下，人员操作灵活性降低，可能影响施工精度和效率。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冰天雪地中施工的特殊性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确保施工人员的安全是首要任务，应采取措施降低冬季施工的风险。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保证工程质量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在冬季施工过程中，应采取有效措施确保工程质量不受影响。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提高施工效率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通过合理的安全措施，可以提高冬季施工效率，减少因低温导致的延误。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爆破作业的风险分析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冲击波和飞散物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爆炸产生的冲击波和飞散物是爆破作业的主要破坏力。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地震波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大型爆破作业可产生地震波，对周围环境造成影响。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爆炸反应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炸药在一定条件下发生快速化学反应，产生大量气体和热量。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0" r="167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爆破作业的基本原理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低温可能导致设备性能下降、人员操作困难。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地面覆盖冰雪增加滑倒、坠落等事故风险。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冰雪覆盖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冰天雪地中通讯可能受阻，影响信息传递和应急响应。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通讯受限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冰天雪地中爆破作业的风险因素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通过分析作业环境、设备、人员等因素，评估风险等级。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制定并实施安全技术措施，如控制炸药量、设置防护屏障等。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安全措施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提高作业人员的安全意识和操作技能，确保规范操作。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制定应急预案，配备必要的应急设备和人员，确保快速响应。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爆破作业风险的评估与控制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安全措施与操作规程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人员安全培训与资质认证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确保员工了解爆破作业的基本知识、安全规定和操作规程，熟悉应急救援措施。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资质要求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员工必须经过专业培训并取得相应的爆破作业资格证书，严禁无证人员从事爆破作业。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https://d.book118.com/617140000013006051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2024-09-23T22:23:06.857</cp:lastPrinted>
  <dcterms:created xsi:type="dcterms:W3CDTF">2024-09-23T14:23:06Z</dcterms:created>
  <dcterms:modified xsi:type="dcterms:W3CDTF">2024-09-23T14:23:08Z</dcterms:modified>
</cp:coreProperties>
</file>