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CEE9A-BA41-42A0-A319-2C9673D0C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61FA2-5979-4E70-9C49-2036C22CA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CAE00-1C89-46F4-B2EA-5679CEABA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921FAB-14D6-40A4-B4CB-E314BF785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AB9763-9B3D-4EFF-9D86-D3C941514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0FD4F6-BDF5-4D66-997C-1D2ADB433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DF09BE-CD86-419B-AFCE-35F71B241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0159B8-1960-4AD4-8F2B-01F78FE1D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F422DC-E57A-4C7D-B259-A70E9074F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691EE-EEDE-4E34-8C9C-07C885103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595F7-47F1-425E-A3A7-FFE38FE92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400261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道德经全文含部分难点注释课件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《道德经》全文解读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部分难点注释解析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《道德经》的现代意义与价值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《道德经》的争议与批判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063" r="23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《道德经》的作者一般被认为是春秋时期的老子，即李耳。然而，也有一些学者认为《道德经》是集体智慧的结晶，而非一人之作。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《道德经》诞生于春秋战国时期，这一时期是中国社会的剧变期，周朝的封建制度逐渐崩溃，各诸侯国纷纷崛起。在这样的背景下，老子提出了他的哲学思想，强调无为而治、回归自然，试图为当时的社会提供一种新的价值观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《道德经》的作者与背景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625" r="2462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《道德经》主要探讨了道家哲学的基本概念，如“道”和“德”，以及如何通过修身养性、无为而治来达到与自然和谐共生的境界。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《道德经》共分为81章，每章多为短句，以韵文形式呈现，便于记诵。其内容深入浅出，寓意深远，对后世影响深远。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难点注释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由于《道德经》的语言较为古奥，涉及的概念也较为抽象，因此对于初学者来说可能存在一定的理解难度。本课件将对部分难点进行注释和解释，以帮助学习者更好地理解《道德经》的深意。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《道德经》的内容概述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《道德经》全文解读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阐述“道”的不可言说性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这一章强调了“道”的深奥和不可言说性，指出人们能够言说的道并非真正的道，只有通过内心的体悟才能接近真正的道。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375" r="22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第一章：道可道，非常道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阐述美的相对性和无为的价值观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这一章揭示了人们对美的不同理解和价值观的相对性，倡导无为而治，认为自然无为才是真正的美。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第二章：天下皆知美之为美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第三章：不尚贤，使民不争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阐述不推崇贤能，使人民不争名夺利的道理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这一章强调了不推崇贤能的重要性，认为这样可以避免人们为了名利而争斗，保持社会的和谐稳定。同时，也表达了尊重个体差异和自然发展的思想。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部分难点注释解析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https://d.book118.com/617140026161006052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2024-09-26T14:38:53.970</cp:lastPrinted>
  <dcterms:created xsi:type="dcterms:W3CDTF">2024-09-26T06:38:53Z</dcterms:created>
  <dcterms:modified xsi:type="dcterms:W3CDTF">2024-09-26T06:38:56Z</dcterms:modified>
</cp:coreProperties>
</file>