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BWAHI+THMRHO+ArialMT"/>
      <p:regular r:id="rId18"/>
    </p:embeddedFont>
    <p:embeddedFont>
      <p:font typeface="PMFDAN+MS-UIGothic"/>
      <p:regular r:id="rId19"/>
    </p:embeddedFont>
    <p:embeddedFont>
      <p:font typeface="AARJOU+NVELJP+MicrosoftYaHei-Bold"/>
      <p:regular r:id="rId20"/>
    </p:embeddedFont>
    <p:embeddedFont>
      <p:font typeface="ONMJCA+RMICL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6EA5F-3ECA-4035-80AD-95624279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3C88B-6DDB-4E6B-B875-40A788B9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C341C-6AA6-4BE1-A2A1-C273B428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57DA5-E3B6-40A1-9AA6-28508B7E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A4073-1A1E-4DC1-97C1-81ECAEC0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2744D5-F634-415C-86FE-CE167D8D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CA8F5-754A-4730-BCEA-B998EBF1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68B76-7389-4AFF-8EF1-013E9300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921E3-08E8-46F7-976C-8A2DE32D2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84FFB-08CD-4168-B1AE-EC2C80AC1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E4260-BC53-410E-9CF6-D5743766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1156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4296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淳厚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朴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格解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机敏活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泼风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格解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淳厚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朴与机敏活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泼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的融合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教学案例分析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3321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KBWAHI+THMRHO+ArialMT"/>
                <a:cs typeface="KBWAHI+THMRH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EA8"/>
                </a:solidFill>
                <a:latin typeface="PMFDAN+MS-UIGothic"/>
                <a:cs typeface="PMFDAN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549681"/>
            <a:ext cx="5039995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01</a:t>
            </a:r>
            <a:r>
              <a:rPr sz="9600" spc="2257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 </a:t>
            </a:r>
            <a:r>
              <a:rPr sz="4400">
                <a:solidFill>
                  <a:srgbClr val="FFFFFF"/>
                </a:solidFill>
                <a:latin typeface="PMFDAN+MS-UIGothic"/>
                <a:cs typeface="PMFDAN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淳厚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朴和机敏活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泼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是两种截然不同的性格特点，但它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并非相互排斥，而是可以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相互促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923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淳厚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朴是指一个人性格中真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、直率、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在、踏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的一面，而机敏活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泼则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是指一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个人性格中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明、灵活、开朗、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情的一面。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两者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合，可以使一个人的性格更加完整和丰富。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件，我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希望帮助学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了解和培养自己的淳厚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朴和机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敏活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泼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，以更好地适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应职场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和个人生活的需求。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在当前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争激烈的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职场环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境中，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备这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两种特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的人更容易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得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成功和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旨在帮助学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员认识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到，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不同性格特点的人都有其独特的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，只要能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合理运用，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FDAN+MS-UIGothic"/>
                <a:cs typeface="PMFDAN+MS-UIGothic"/>
              </a:rPr>
              <a:t>都能取得良好的效果。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件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PMFDAN+MS-UIGothic"/>
                <a:cs typeface="PMFDAN+MS-UIGothic"/>
              </a:rPr>
              <a:t>淳厚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4500">
                <a:solidFill>
                  <a:srgbClr val="FFFFFF"/>
                </a:solidFill>
                <a:latin typeface="PMFDAN+MS-UIGothic"/>
                <a:cs typeface="PMFDAN+MS-UIGothic"/>
              </a:rPr>
              <a:t>朴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4500">
                <a:solidFill>
                  <a:srgbClr val="FFFFFF"/>
                </a:solidFill>
                <a:latin typeface="PMFDAN+MS-UIGothic"/>
                <a:cs typeface="PMFDAN+MS-UIGothic"/>
              </a:rPr>
              <a:t>格解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淳厚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朴的定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淳厚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朴在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件中的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NMJCA+RMICLO+MicrosoftYaHei"/>
                <a:cs typeface="ONMJCA+RMICL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NMJCA+RMICLO+MicrosoftYaHei"/>
                <a:cs typeface="ONMJCA+RMICL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NMJCA+RMICLO+MicrosoftYaHei"/>
                <a:cs typeface="ONMJCA+RMICL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NMJCA+RMICLO+MicrosoftYaHei"/>
                <a:cs typeface="ONMJCA+RMICLO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淳厚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朴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格的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有利于提高学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效果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增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知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识传递</a:t>
            </a: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效率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提升用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PMFDAN+MS-UIGothic"/>
                <a:cs typeface="PMFDAN+MS-UIGothic"/>
              </a:rPr>
              <a:t>体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AARJOU+NVELJP+MicrosoftYaHei-Bold"/>
                <a:cs typeface="AARJOU+NVELJ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PMFDAN+MS-UIGothic"/>
                <a:cs typeface="PMFDAN+MS-UIGothic"/>
              </a:rPr>
              <a:t>机敏活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泼风</a:t>
            </a:r>
            <a:r>
              <a:rPr sz="4500">
                <a:solidFill>
                  <a:srgbClr val="FFFFFF"/>
                </a:solidFill>
                <a:latin typeface="PMFDAN+MS-UIGothic"/>
                <a:cs typeface="PMFDAN+MS-UIGothic"/>
              </a:rPr>
              <a:t>格解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机敏活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泼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机敏活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泼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是指一种性格特点，表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敏捷、反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灵敏、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极主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乐观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向上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件中，机敏活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泼风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运用生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形象的教学手段、互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交流的教学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方式以及富有趣味性的教学内容等，来激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者的学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趣和主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性，使其能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够积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极参与学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习过</a:t>
            </a:r>
            <a:r>
              <a:rPr sz="1350">
                <a:solidFill>
                  <a:srgbClr val="FFFFFF"/>
                </a:solidFill>
                <a:latin typeface="PMFDAN+MS-UIGothic"/>
                <a:cs typeface="PMFDAN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机敏活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泼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件中的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PMFDAN+MS-UIGothic"/>
                <a:cs typeface="PMFDA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https://d.book118.com/617141156110006046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KBWAHI+THMRHO+ArialMT</vt:lpstr>
      <vt:lpstr>Times New Roman</vt:lpstr>
      <vt:lpstr>PMFDAN+MS-UIGothic</vt:lpstr>
      <vt:lpstr>SimSun</vt:lpstr>
      <vt:lpstr>AARJOU+NVELJP+MicrosoftYaHei-Bold</vt:lpstr>
      <vt:lpstr>ONMJCA+RMICLO+MicrosoftYaHei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2024-09-21T16:40:32.428</cp:lastPrinted>
  <dcterms:created xsi:type="dcterms:W3CDTF">2024-09-21T08:40:32Z</dcterms:created>
  <dcterms:modified xsi:type="dcterms:W3CDTF">2024-09-21T08:40:33Z</dcterms:modified>
</cp:coreProperties>
</file>