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47A92B-4582-44AA-851D-8B270AAEDD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703D9C-C0D4-4249-B177-17473B984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DAEE26-FEEE-41C6-A7F4-C3DAAD9D3B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B6EF80-A66D-44DE-8482-17C6EF0954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23B24E-7A38-4E7E-9C85-8CC2452FFE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9DB280-042C-400C-890D-CC080F1D6B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39BA6B-C5BD-4109-AE17-9899764D33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77765A-3C67-489D-969E-A1EEA2745B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683702-80F4-4D93-AA93-6306F9A727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57E82-60EB-4261-9400-9158D1300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C14A91-552D-41F2-8DC9-F92DA385A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42025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增强现实技术对教育培训的影响</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增强现实技术原理与设备</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增强现实技术在教育培训中应用场景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实践案例分析：成功应用案例分享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挑战与问题：当前存在问题和挑战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前景展望：未来发展趋势预测与建议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750" r="24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增强现实（Augmented Reality，简称AR）技术是一种将虚拟信息与真实世界巧妙融合的技术，通过计算机生成的感官输入，如声音、视频、图形或GPS数据，来增强用户对现实世界的感知。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自20世纪90年代提出以来，随着计算机视觉、图形处理、人工智能等技术的快速发展，AR技术不断取得突破，逐渐从实验室走向商业化应用。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增强现实技术定义与发展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750" r="15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教育培训行业正经历着数字化、智能化的转型，线上教育、远程教育等新兴模式不断涌现。然而，传统教育模式仍占据主导地位，教育资源分布不均、教学方法陈旧等问题依然存在。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随着知识更新速度的加快和教育需求的多样化，教育培训行业面临着提高教学质量、降低教育成本、满足个性化需求等多重挑战。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教育培训行业现状及挑战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创新教学方式</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AR技术能够将抽象的知识以直观、生动的方式展现出来，帮助学生更好地理解和掌握。同时，AR技术还能提供沉浸式的学习体验，激发学生的学习兴趣和积极性。</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丰富教学资源</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R技术可以打破时间和空间的限制，将世界各地的优质教育资源汇聚在一起，为学生提供更加多样化的学习选择。此外，AR技术还能将历史文物、自然景观等无法亲临现场的教学资源以虚拟的方式呈现出来，拓宽学生的视野。</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提高教学效果</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R技术能够通过互动、参与的方式提高学生的学习效果。例如，利用AR技术进行实验操作、模拟演练等实践教学活动，可以帮助学生更好地理解和掌握知识，提高实践能力和问题解决能力。同时，AR技术还能为教师提供实时的教学反馈和评估数据，帮助教师更好地了解学生的学习情况，及时调整教学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增强现实技术在教育培训中应用意义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增强现实技术原理与设备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虚拟信息与真实环境融合</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增强现实技术通过计算机视觉、图像处理等技术，将虚拟信息（如文字、图像、3D模型等）与真实环境进行融合，使得用户可以通过感官体验到虚拟信息与真实环境的交互。</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实时交互性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增强现实技术具有实时交互性，用户可以通过手势、语音等方式与虚拟信息进行互动，从而更加深入地理解和掌握知识。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多感官体验</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增强现实技术可以为用户提供视觉、听觉、触觉等多感官体验，使得学习过程更加生动有趣。</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增强现实技术工作原理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头戴式显示设备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头戴式显示设备是增强现实技术中最为常见的设备之一，如Google Glass、Microsoft HoloLens等。这些设备可以将虚拟信息呈现在用户的视野中，实现与真实环境的融合。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手机/平板电脑</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手机和平板电脑也可以作为增强现实技术的设备，通过安装相应的应用程序，用户可以使用手机或平板电脑来体验增强现实技术带来的互动学习体验。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投影仪</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投影仪可以将虚拟信息投射到真实环境中，为用户提供更加沉浸式的增强现实体验。这种设备在一些大型培训或演示场合中较为常见。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常用增强现实设备介绍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设备性能</a:t>
            </a:r>
            <a:endParaRPr lang="en-US" sz="1100"/>
          </a:p>
        </p:txBody>
      </p:sp>
      <p:sp>
        <p:nvSpPr>
          <p:cNvPr id="15" name="AutoShape 15"/>
          <p:cNvSpPr/>
          <p:nvPr/>
        </p:nvSpPr>
        <p:spPr>
          <a:xfrm>
            <a:off x="4170283" y="2891515"/>
            <a:ext cx="2043638"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设备兼容性</a:t>
            </a:r>
            <a:endParaRPr lang="en-US" sz="1100"/>
          </a:p>
        </p:txBody>
      </p:sp>
      <p:sp>
        <p:nvSpPr>
          <p:cNvPr id="16" name="AutoShape 16"/>
          <p:cNvSpPr/>
          <p:nvPr/>
        </p:nvSpPr>
        <p:spPr>
          <a:xfrm>
            <a:off x="6377368" y="2891515"/>
            <a:ext cx="2019443"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使用环境</a:t>
            </a:r>
            <a:endParaRPr lang="en-US" sz="1100"/>
          </a:p>
        </p:txBody>
      </p:sp>
      <p:sp>
        <p:nvSpPr>
          <p:cNvPr id="17" name="AutoShape 17"/>
          <p:cNvSpPr/>
          <p:nvPr/>
        </p:nvSpPr>
        <p:spPr>
          <a:xfrm>
            <a:off x="8514874" y="2891515"/>
            <a:ext cx="2137600"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安全与舒适性</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设备选型及使用注意事项</a:t>
              </a:r>
            </a:p>
          </p:txBody>
        </p:sp>
      </p:grpSp>
      <p:sp>
        <p:nvSpPr>
          <p:cNvPr id="40" name="AutoShape 40"/>
          <p:cNvSpPr/>
          <p:nvPr/>
        </p:nvSpPr>
        <p:spPr>
          <a:xfrm>
            <a:off x="1949053" y="3324225"/>
            <a:ext cx="1907885"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在选择增强现实设备时，需要考虑设备的性能，如处理器速度、图形处理能力、内存大小等。性能较高的设备可以提供更加流畅、逼真的增强现实体验。</a:t>
            </a:r>
            <a:endParaRPr lang="en-US" sz="1100"/>
          </a:p>
        </p:txBody>
      </p:sp>
      <p:sp>
        <p:nvSpPr>
          <p:cNvPr id="41" name="AutoShape 41"/>
          <p:cNvSpPr/>
          <p:nvPr/>
        </p:nvSpPr>
        <p:spPr>
          <a:xfrm>
            <a:off x="4159029"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不同的增强现实设备可能对应不同的应用程序或开发平台，因此在选择设备时需要考虑其与所需应用程序或开发平台的兼容性。</a:t>
            </a:r>
            <a:endParaRPr lang="en-US" sz="1100"/>
          </a:p>
        </p:txBody>
      </p:sp>
      <p:sp>
        <p:nvSpPr>
          <p:cNvPr id="42" name="AutoShape 42"/>
          <p:cNvSpPr/>
          <p:nvPr/>
        </p:nvSpPr>
        <p:spPr>
          <a:xfrm>
            <a:off x="6336481"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增强现实设备的使用环境也需要考虑，如室内或室外、光线条件等。不同的使用环境可能会对设备的性能和效果产生影响。</a:t>
            </a:r>
            <a:endParaRPr lang="en-US" sz="1100"/>
          </a:p>
        </p:txBody>
      </p:sp>
      <p:sp>
        <p:nvSpPr>
          <p:cNvPr id="43" name="AutoShape 43"/>
          <p:cNvSpPr/>
          <p:nvPr/>
        </p:nvSpPr>
        <p:spPr>
          <a:xfrm>
            <a:off x="8531178"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在选择和使用增强现实设备时，需要注意设备的安全性和舒适性。例如，头戴式显示设备需要确保佩戴舒适、不会对用户造成不适或伤害。</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增强现实技术在教育培训中应用场景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通过增强现实技术，教师可以在课堂上展示三维立体的模型，使得学生更加直观地理解抽象的概念。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3D模型展示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互动式学习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情景模拟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学生可以通过增强现实技术与虚拟对象进行互动，提高学习的趣味性和参与度。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教师可以利用增强现实技术创建逼真的情景模拟，让学生在模拟的环境中学习和实践。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课堂教学辅助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通过增强现实技术，可以构建虚拟实验室，学生可以在其中进行各种实验，不受时间、地点和资源的限制。</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无限制的实验环境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虚拟实验室可以避免真实实验中可能带来的危险，保障学生的安全。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安全的实验操作</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虚拟实验室的建设和维护成本相对较低，可以节约大量的教育经费。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节约成本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虚拟实验室建设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增强现实技术可以为远程在线教育提供沉浸式的学习环境，让学生感受到身临其境的学习体验。</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沉浸式学习环境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学生可以通过增强现实技术与教师和其他学生进行互动，提高学习的效果和参与度。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互动式学习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增强现实技术可以整合各种教学资源，为学生提供丰富、多样化的学习内容。</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多样化的教学资源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远程在线教育支持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个性化学习体验提升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定制化的学习内容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通过增强现实技术，可以根据学生的需求和兴趣定制个性化的学习内容，提高学习的针对性和效果。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游戏化学习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增强现实技术可以将学习内容与游戏相结合，让学生在游戏中学习，提高学习的趣味性和动力。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学习数据分析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增强现实技术可以记录学生的学习数据并进行分析，为教师提供有针对性的教学建议，帮助学生更好地掌握知识。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https://d.book118.com/617142025112006034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2024-09-08T12:37:07.130</cp:lastPrinted>
  <dcterms:created xsi:type="dcterms:W3CDTF">2024-09-08T04:37:07Z</dcterms:created>
  <dcterms:modified xsi:type="dcterms:W3CDTF">2024-09-08T04:37:09Z</dcterms:modified>
</cp:coreProperties>
</file>