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A4322D-2BD0-46B6-9E2A-6E09E85A6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B4B32D-6A44-4787-A8B3-45B6B5C4A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6B9417-2FF1-4DC3-8127-59FFA247E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290CA4-6224-47AA-A3FA-7C128AC49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B42483-3CA1-4488-AE8F-363E9C231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A6971C-42AA-4E4A-BB23-EEC104423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0D2BB3-060F-4ABF-A5DF-A2CB74335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901EDC-8356-4A0B-BF28-362DFA224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8AC8A6-FD2D-4252-B722-ED122F5E0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D6932F-ED08-472D-8D28-A9CA93277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B2DA82-6697-42AB-940D-326F75C24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14205101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不良库存产生的原因</a:t>
            </a:r>
            <a:endParaRPr lang="en-US" sz="5175" b="1">
              <a:solidFill>
                <a:schemeClr val="accent4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025">
              <a:solidFill>
                <a:schemeClr val="accent4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2024-01-17</a:t>
            </a:r>
            <a:endParaRPr lang="en-US" sz="2025">
              <a:solidFill>
                <a:schemeClr val="accent4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CATALOGUE</a:t>
            </a:r>
            <a:endParaRPr lang="en-US" sz="1350">
              <a:solidFill>
                <a:srgbClr val="FFFFFF">
                  <a:alpha val="4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生产计划与执行问题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供应链协同问题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市场需求变化问题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库存管理问题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其他因素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7650" b="1">
              <a:solidFill>
                <a:schemeClr val="accent4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3825">
              <a:solidFill>
                <a:schemeClr val="accent4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明确不良库存对企业经营造成的负面影响，如资金占用、仓储成本增加、产品过期等。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揭示问题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083" r="12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分析原因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667" r="11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提出解决方案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深入剖析不良库存产生的根源，为企业解决库存问题提供思路。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基于原因分析，提出针对性的解决策略，帮助企业优化库存管理，降低经营风险。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目的和背景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定义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不良库存是指由于各种原因导致企业无法正常销售或使用的产品、原材料等库存物品，包括积压、滞销、残次、过期等类型。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滞销库存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由于销售策略不当、市场需求减弱等原因导致销售量下降的产品。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分类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根据库存物品的性质和产生原因，不良库存可分为以下几类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残次库存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由于生产过程中的缺陷、质量问题等原因导致无法正常销售的产品。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积压库存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由于市场变化、产品更新换代等原因导致长期无法销售的产品。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过期库存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由于保质期限制、存储不当等原因导致过期无法销售的产品。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定义和分类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7650" b="1">
              <a:solidFill>
                <a:schemeClr val="accent4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生产计划与执行问题</a:t>
            </a:r>
            <a:endParaRPr lang="en-US" sz="3825">
              <a:solidFill>
                <a:schemeClr val="accent4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生产计划缺乏灵活性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生产计划过于刚性，无法根据市场变化及时调整，导致生产出的产品不符合市场需求。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生产计划与实际产能不匹配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生产计划未充分考虑实际产能，导致生产进度滞后或产能浪费。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需求预测不准确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由于市场变化、消费者需求波动等因素，导致对产品的需求预测不准确，进而制定出不合理的生产计划。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9375" r="93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生产计划不合理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生产设备出现故障或维护不当，导致生产效率低下，无法按时完成生产计划。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375" r="153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900" r="139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生产设备故障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原材料供应不稳定或质量不达标，影响生产进度和产品质量。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原材料供应问题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员工技能水平不足以胜任生产任务，导致生产效率低下和产品质量问题。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员工技能不足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生产执行不力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过度生产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为了追求规模效应和降低成本，过度生产导致产品积压和库存增加。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不良品产生</a:t>
            </a:r>
            <a:endParaRPr lang="en-US" sz="2325" b="1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由于生产过程控制不当或员工操作失误等原因，导致不良品产生，增加了库存成本和处理成本。</a:t>
            </a:r>
            <a:endParaRPr lang="en-US" sz="15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等待浪费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生产线上存在等待浪费，如等待原材料、等待设备维护等，导致生产效率低下和成本增加。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生产过程中的浪费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3450" b="1">
              <a:solidFill>
                <a:schemeClr val="accent2">
                  <a:lumMod val="20000"/>
                  <a:lumOff val="8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3450" b="1">
              <a:solidFill>
                <a:schemeClr val="accent2">
                  <a:lumMod val="20000"/>
                  <a:lumOff val="8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3450" b="1">
              <a:solidFill>
                <a:schemeClr val="accent2">
                  <a:lumMod val="20000"/>
                  <a:lumOff val="8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7650" b="1">
              <a:solidFill>
                <a:schemeClr val="accent4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供应链协同问题</a:t>
            </a:r>
            <a:endParaRPr lang="en-US" sz="3825">
              <a:solidFill>
                <a:schemeClr val="accent4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408" b="440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供应链各环节之间信息传递不及时、不准确，导致需求预测和库存计划出现偏差。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供应链成员之间缺乏有效的信息共享机制，使得各环节无法准确掌握整体库存情况，难以进行协同决策。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供应链信息不透明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信息共享不足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信息传递不畅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供应商选择不当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在选择供应商时，未充分考虑其生产能力、质量控制能力和交货准时率等因素，导致供应商无法按时按质交货。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供应商关系管理不善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未与供应商建立长期稳定的合作关系，缺乏信任和沟通，难以在关键时刻获得供应商的支持和配合。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813" r="268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供应商管理不当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219" r="232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运输延误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由于天气、交通等因素导致的运输延误，使得货物无法按时到达，造成库存积压。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运输损坏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在运输过程中，由于包装不当、搬运粗鲁等原因导致货物损坏，使得这部分货物无法正常销售，形成不良库存。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物流运输问题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https://d.book118.com/617142051012006035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2024-09-09T07:14:44.163</cp:lastPrinted>
  <dcterms:created xsi:type="dcterms:W3CDTF">2024-09-08T23:14:44Z</dcterms:created>
  <dcterms:modified xsi:type="dcterms:W3CDTF">2024-09-08T23:14:46Z</dcterms:modified>
</cp:coreProperties>
</file>