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5236033-9DDB-4CB4-B773-B11EDB62829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70B78-723F-43C0-9B84-EF82F7AEA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AE39B-E9A0-4FC8-9A82-9FDA8D992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FAF35-378C-4E8B-8F4A-3D4E1CFA2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A7229-D406-456A-B5A0-D31587F4C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C2D985-CCB1-43CA-A63C-5A9BA761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5574D2-0A5D-49B9-8F25-EBFE56E6F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62932E-4301-4C62-89A4-55C39EBE6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9083F-4471-41FD-A2C8-9311E7CCF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E8D67-1FDD-435C-BA5B-BE545FE2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AEAB4-C865-4C9B-B605-662B8DC39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D78D0-7C91-4499-A407-B0FBE9402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C492FDE-1C7D-49BE-B560-BA1BB19B1BA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9823742-2D75-4DCB-BFF3-9B20BF262F7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45103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清明节安全祭祀的火灾管理流程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11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火灾风险意识培训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火灾风险隐患排查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火灾应急预案制定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消防设备的配置和维护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火灾风险应对策略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火灾风险意识培训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清明节祭祀活动的重要性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在清明节这一传统节日，人们怀念先人、祭奠逝去的亲人，深深植根于中华民族的传统文化中。祭祀活动举办的目的在于对先人表达哀思、感恩和尊重，然而祭祀活动也存在着引发火灾的潜在危险因素。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清明节的特点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祭祀活动聚集人群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人员密集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燃放蜡烛、烧纸等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用火祭祀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人员伤亡和财产损失风险增加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易引发火灾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蜡烛燃放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火苗易燃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需注意用火安全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干旱地区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山林易燥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火灾风险增加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火灾风险的认知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高温烧烤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祭祀活动中燃烧物品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易引发火灾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火灾预防措施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加强火灾防范意识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宣传教育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备用灭火器材等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设置消防设备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清明节是我国传统节日，保障祭祀活动的安全至关重要。通过提高火灾风险意识，规范活动举办，有效预防火灾事故的发生，保障人民生命财产安全。祈愿逝者安息，活着的人们平安健康。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火灾风险隐患排查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90555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火灾隐患排查的重要性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预防火灾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及时发现潜在风险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防患于未然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火灾隐患排查的内容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避免火灾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检查用火器具是否安全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确保疏散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检查通道是否畅通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全面排查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逐一检查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做好记录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针对性整改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发现问题及时整改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确保消除隐患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迅速消除隐患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安排专人负责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加强监督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火灾隐患排查的方法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制定检查计划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明确检查范围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确定检查时间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火灾隐患排查的周期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预防火灾风险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保障公共安全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预防火灾风险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火灾隐患排查的重要性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火灾隐患排查是确保清明节安全祭祀的必要步骤，只有及时发现火灾隐患，才能避免悲剧的发生。预防胜于治疗，是我们应该牢记的原则。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火灾隐患排查的周期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为了有效预防火灾风险，定期检查是必不可少的环节。只有持续关注和及时处理隐患，才能确保清明节期间的祭祀活动安全顺利进行。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火灾应急预案制定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制定火灾应急预案的必要性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制定火灾应急预案的必要性在于应对突发火灾事件，减少人员伤亡和财产损失。通过预案的制定，能够提前规划处理流程，确保火灾发生时能够快速有效地进行应急处置。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火灾应急预案的内容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包括火灾报警、人员疏散、火灾扑救等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火灾发生的应急流程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确定疏散路线和安全通道，保障人员安全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人员疏散和安全逃生通道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火灾应急预案的演练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定期进行应急演练，检验预案的可行性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定期组织演练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https://d.book118.com/617145103043006054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清明节安全祭祀的火灾管理流程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2024-09-28T12:26:21.006</cp:lastPrinted>
  <dcterms:created xsi:type="dcterms:W3CDTF">2024-09-28T04:26:21Z</dcterms:created>
  <dcterms:modified xsi:type="dcterms:W3CDTF">2024-09-28T04:26:23Z</dcterms:modified>
</cp:coreProperties>
</file>