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D5F58-CB6E-4396-BE0E-85914A3DA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3CB3-EC0A-47B4-9369-7F588353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46C76-AB7E-4915-BD8A-328F29C2D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1606C-B66E-49EC-BEB5-578A1F83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A55C0-5332-4DF5-BB77-15378F7DD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C3018-00A3-4714-AE99-C5DA7D14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F5F625-3DA5-4322-83DD-89C75442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1D56B-4AC5-4C5C-ACE5-88F6A73F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A0E82-4FCC-4284-86DA-EF7057523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5C486-924E-4709-BC0C-1205ED01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C2CAB-0FA4-4FF4-BB1C-73BEF9F0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6024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大班老师目标规划及措施总结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大班老师目标规划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大班老师目标规划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培养幼儿良好的学习习惯和行为习惯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大班是幼儿学习习惯和行为习惯养成的关键时期，老师应注重培养幼儿的自律性和责任感，帮助幼儿树立正确的价值观和道德观念。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发展幼儿的认知和语言能力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大班是幼儿认知和语言发展的关键期，老师应通过多种形式的教学活动，激发幼儿的思维和表达能力，提高幼儿的阅读和写作能力。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培养幼儿的艺术素养和审美能力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大班老师应通过艺术教育活动，引导幼儿接触各种艺术形式，培养幼儿的艺术兴趣和审美能力，提高幼儿的创造力和表现力。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基础学科知识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大班是幼儿为小学打基础的重要阶段，老师应教授幼儿基础学科知识，如数学、科学、社会等，为幼儿未来的学习打下坚实的基础。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社交技能和情感教育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大班老师应注重培养幼儿的社交技能和情感教育，帮助幼儿建立良好的人际关系，提高幼儿的情感表达和沟通能力。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健康与安全知识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大班老师应教授幼儿健康与安全知识，如个人卫生、交通安全等，培养幼儿的安全意识和自我保护能力。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大班老师应采用游戏化教学的方式，让幼儿在轻松愉快的氛围中学习知识，提高幼儿的学习兴趣和参与度。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大班老师应组织小组合作活动，让幼儿在合作中学习、成长，培养幼儿的团队协作能力和沟通能力。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大班老师应关注每个幼儿的个性特点和学习需求，采用个性化的教学方法，促进每个幼儿的全面发展。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大班老师应对幼儿的学习过程进行评价，及时发现和解决幼儿在学习中遇到的问题，调整教学策略。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过程性评价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总结性评价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大班老师应对幼儿的学习成果进行评价，了解幼儿的学习状况和水平，为进一步的教学提供依据。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大班老师应与家长共同评价幼儿的表现和发展，促进家园共育，提高教育效果。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实施措施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根据学生的特点和教学内容，选择合适的教学方法，如小组合作、游戏化教学等，以提高学生的学习兴趣和参与度。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安排合理的教学时间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根据学生的年龄和学习特点，合理安排教学时间，确保学生在课堂上有足够的时间进行学习和思考。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根据学生的发展阶段和课程要求，明确教学目标，确保教学内容的针对性和有效性。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激发学生的积极性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通过多样化的教学活动和奖励机制，激发学生的积极性，提高学生的学习动力。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建立良好的课堂秩序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制定明确的课堂规则，培养学生的纪律意识和自我管理能力，营造一个良好的学习氛围。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关注学生的学习状态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及时发现学生的学习问题，调整教学策略，确保学生的学习效果。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https://d.book118.com/617146024026006041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2024-09-13T20:47:09.735</cp:lastPrinted>
  <dcterms:created xsi:type="dcterms:W3CDTF">2024-09-13T12:47:09Z</dcterms:created>
  <dcterms:modified xsi:type="dcterms:W3CDTF">2024-09-13T12:47:11Z</dcterms:modified>
</cp:coreProperties>
</file>