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64011D-91DD-49B2-A4A2-56DDF214F0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557538-C6A6-4774-82DC-47E8694A7D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26A5DE-2525-4D48-A1CE-E8430F30A4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43B6975-184C-48DA-A801-554A113C1F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27A6987-A465-4425-9057-79EEC7E4BD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E28F2BE-44C4-47DC-9290-17E13D3311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CE45090-CA13-4EF8-B7B3-8E1BFD14B0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D6651A3-CEA1-4EFF-A0B3-23CB27E710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4503E9F-D220-4F85-9FB2-76327C1DFE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236BDC-FD14-4589-926C-C65119B3BA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27A8CC-C38D-4B31-9B48-549161B553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7.jpeg" /><Relationship Id="rId6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15.jpeg" /><Relationship Id="rId6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3.jpeg" /><Relationship Id="rId4" Type="http://schemas.openxmlformats.org/officeDocument/2006/relationships/image" Target="../media/image24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5.jpeg" /><Relationship Id="rId3" Type="http://schemas.openxmlformats.org/officeDocument/2006/relationships/image" Target="../media/image26.jpeg" /><Relationship Id="rId4" Type="http://schemas.openxmlformats.org/officeDocument/2006/relationships/image" Target="../media/image27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8.jpeg" /><Relationship Id="rId3" Type="http://schemas.openxmlformats.org/officeDocument/2006/relationships/image" Target="../media/image29.jpeg" /><Relationship Id="rId4" Type="http://schemas.openxmlformats.org/officeDocument/2006/relationships/image" Target="../media/image30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17146066101006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625811" y="1717202"/>
            <a:ext cx="6025042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2023年口腔科护士长年工作总结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工作内容概述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重点成果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遇到的问题和解决方案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自我评估/反思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建议和意见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工作内容概述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744" r="21744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989" r="16989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8724" r="18724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822" r="18822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05451" y="3460761"/>
            <a:ext cx="2286000" cy="88392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05451" y="4206759"/>
            <a:ext cx="2286000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705451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3571418" y="3467100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9265251" y="3471017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日常护理工作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每日检查病房卫生和消毒情况，确保患者就诊环境安全卫生。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协助医生进行口腔诊疗工作，包括准备器械、传递工具等。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定期检查医疗器械和药品的库存情况，及时补充和报修。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监督护士的护理工作，确保患者得到专业、周到的护理服务。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6416218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7383" r="17383"/>
          <a:stretch>
            <a:fillRect/>
          </a:stretch>
        </p:blipFill>
        <p:spPr>
          <a:xfrm>
            <a:off x="882858" y="1563009"/>
            <a:ext cx="2465519" cy="2459823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589" r="16589"/>
          <a:stretch>
            <a:fillRect/>
          </a:stretch>
        </p:blipFill>
        <p:spPr>
          <a:xfrm>
            <a:off x="3561054" y="1563009"/>
            <a:ext cx="2465519" cy="2459823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6464" r="16464"/>
          <a:stretch>
            <a:fillRect/>
          </a:stretch>
        </p:blipFill>
        <p:spPr>
          <a:xfrm>
            <a:off x="6239251" y="1563009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6589" r="16589"/>
          <a:stretch>
            <a:fillRect/>
          </a:stretch>
        </p:blipFill>
        <p:spPr>
          <a:xfrm>
            <a:off x="8917448" y="1563009"/>
            <a:ext cx="2465519" cy="2459823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1401243" y="3336168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079439" y="3336168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466032" y="3336168"/>
            <a:ext cx="1368351" cy="146042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757636" y="3336168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7981" y="5054414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制定年度培训计划，定期组织护士参加专业知识培训和技能操作演练。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3586178" y="5054414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对新入职护士进行岗前培训，确保她们能够快速适应工作环境和熟悉工作流程。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264374" y="5054414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定期对护士进行考核，评估她们的专业技能和工作表现，提出改进意见。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942570" y="5054414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分享自己的工作经验和技巧，帮助护士提高工作效率和护理质量。</a:t>
            </a:r>
            <a:endParaRPr lang="en-US" sz="1100"/>
          </a:p>
        </p:txBody>
      </p:sp>
      <p:sp>
        <p:nvSpPr>
          <p:cNvPr id="14" name="TextBox 14"/>
          <p:cNvSpPr txBox="1"/>
          <p:nvPr/>
        </p:nvSpPr>
        <p:spPr>
          <a:xfrm>
            <a:off x="1431442" y="3725383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111824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790020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468217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18" name="AutoShape 1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TextBox 3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培训与指导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4679004" y="2401236"/>
            <a:ext cx="2799547" cy="2789959"/>
          </a:xfrm>
          <a:prstGeom prst="rect">
            <a:avLst/>
          </a:prstGeom>
          <a:solidFill>
            <a:schemeClr val="lt1">
              <a:alpha val="51000"/>
            </a:schemeClr>
          </a:solidFill>
          <a:ln w="28575">
            <a:solidFill>
              <a:schemeClr val="accent2">
                <a:alpha val="51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75049" y="2110528"/>
            <a:ext cx="3324353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热情接待患者，耐心解答患者咨询，了解患者需求和意见。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4284507" y="2196060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6625" r="16625"/>
          <a:stretch>
            <a:fillRect/>
          </a:stretch>
        </p:blipFill>
        <p:spPr>
          <a:xfrm>
            <a:off x="6641641" y="2196060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4284507" y="4288263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5"/>
          <a:srcRect l="21875" r="21875"/>
          <a:stretch>
            <a:fillRect/>
          </a:stretch>
        </p:blipFill>
        <p:spPr>
          <a:xfrm>
            <a:off x="6641641" y="4288263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sp>
        <p:nvSpPr>
          <p:cNvPr id="8" name="TextBox 8"/>
          <p:cNvSpPr txBox="1"/>
          <p:nvPr/>
        </p:nvSpPr>
        <p:spPr>
          <a:xfrm>
            <a:off x="653186" y="4288263"/>
            <a:ext cx="3324353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关注患者的心理状态，给予适当的关心和安慰，增强患者的就诊信心。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8123483" y="2110528"/>
            <a:ext cx="333791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定期与患者沟通，了解患者的病情状况和护理需求，及时调整护理方案。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191168" y="4288263"/>
            <a:ext cx="333791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定期组织患者座谈会，收集患者意见和建议，持续改进护理服务。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患者沟通与关系维护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8994" r="18994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制定工作计划和目标，合理分配工作任务，确保团队高效运转。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及时协调解决团队内部矛盾和问题，保持良好的工作氛围。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与其他科室密切协作，共同完成口腔科诊疗工作。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团队管理与协作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重点成果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通过制定和实施更严格的护理操作规范，提高了护理工作的准确性和安全性，减少了护理差错的发生。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6708" b="16708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护理操作规范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对护理流程进行了全面梳理和优化，简化了工作流程，提高了工作效率，为患者提供了更快捷、高效的服务。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护理流程优化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加强了对护士的技能培训和考核，提高了护士的专业技能和服务水平，从而提升了护理质量。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护理技能培训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护理质量提升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874" b="2874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579" b="257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患者满意度提高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患者沟通加强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注重与患者的沟通和交流，积极解答患者疑问，提高了患者的就诊体验和满意度。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服务态度改善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加强了对护士服务态度的培训和监督，使护士能够更加关心、关爱患者，提高了患者的满意度。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随访制度建立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建立了患者随访制度，及时了解患者出院后的恢复情况，为患者提供必要的指导和帮助，增强了患者的信任感和满意度。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通过组织各种团队活动和培训，增强了团队的凝聚力和协作精神，提高了工作效率。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团队凝聚力提升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人才培养力度加大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激励机制完善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3833" r="383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加大了对年轻护士的培养力度，提供了更多的学习和发展机会，为科室的可持续发展奠定了基础。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建立了更加完善的激励机制，鼓励护士发挥自己的特长和优势，激发了护士的工作积极性和创造力。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团队建设与人才培养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智能化护理手段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积极探索和应用智能化护理手段，如电子病历、移动护理等，提高了护理工作的效率和准确性。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个性化护理方案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针对不同患者的需求和特点，制定个性化的护理方案，提高了护理的针对性和有效性。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参与护理科研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鼓励护士参与护理科研活动，不断探索和创新护理理论和实践，为推动口腔科护理事业的发展做出了积极贡献。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2500" r="12500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21875" r="21875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sp>
        <p:nvSpPr>
          <p:cNvPr id="20" name="AutoShape 2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创新护理实践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https://d.book118.com/617146066101006051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2024-09-24T14:10:58.398</cp:lastPrinted>
  <dcterms:created xsi:type="dcterms:W3CDTF">2024-09-24T06:10:58Z</dcterms:created>
  <dcterms:modified xsi:type="dcterms:W3CDTF">2024-09-24T06:11:00Z</dcterms:modified>
</cp:coreProperties>
</file>