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CFEDA-C3ED-44DA-9E22-E3B9ADE59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241E2-1B49-4B23-910C-9A4311BB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710CA-038F-4027-B54B-773AF6842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2D170-2BBF-4A5F-8B85-12F3CA2A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2464A-67C0-41B6-8F25-81EC6AB3F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4C09C-79E5-4135-AD0E-48F4BFF4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1DD06-F62F-4B09-B62A-AC543CF9B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A8C7F-0D1D-485E-9FF7-F112A670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ABE6E-B52A-4BE1-AAC5-DFF0B765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B4064-E79B-4DD1-A228-5AF184D5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D0FFB-B508-4892-9CE6-4CA1D8D76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51020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高质量心肺复苏流程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心肺复苏流程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高质量心肺复苏的要点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心肺复苏的常见问题与解决方案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心肺复苏的培训与普及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心肺复苏概述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117" r="40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心肺复苏包括胸外按压、人工呼吸和电除颤等步骤，目的是在心脏骤停后的黄金时间内尽快恢复患者的自主心跳和呼吸。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心肺复苏是指在心脏骤停的情况下，采取一系列紧急措施来恢复患者的心跳和呼吸，以挽救患者的生命。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69" r="242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在心脏骤停的情况下，患者的心脏无法正常泵血，导致全身器官和组织缺氧，如不及时采取心肺复苏等紧急措施，患者很快会出现意识丧失和死亡。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心肺复苏可以有效地挽救患者的生命，提高患者的生存率，因此及时、正确地实施心肺复苏至关重要。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" b="1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心肺复苏最初起源于20世纪50年代，当时人们开始意识到心脏骤停是一种紧急状况，需要采取措施来挽救患者的生命。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随着医学技术的不断发展和进步，心肺复苏的方法和技巧也不断得到改进和完善，目前已经形成了一套科学、规范的高质量心肺复苏流程。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心肺复苏流程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在开始心肺复苏之前，首先要评估现场环境是否安全，避免施救过程中发生意外。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在可能的情况下，应将患者周围的危险物品移除，如玻璃碎片、尖锐物体等。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移除危险物品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评估现场环境安全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38" b="16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呼叫患者并轻拍其双肩，观察是否有反应。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观察患者胸部是否起伏，并倾听呼吸声。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判断意识和呼吸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确定按压位置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按压位置在胸骨下半部，即两乳头连线的中点。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按压姿势和力度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施救者以一手掌根部放于按压部位，另一只手与之重叠，手指并拢抬起，仅以掌根部接触按压部位，双臂伸直进行按压，按压深度5-6cm，频率为100-120次/分钟。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9781" r="397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一手置于患者前额，另一只手抬高患者下颌，使患者头部后仰。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在开放气道后，应迅速清理呼吸道异物，保持呼吸道通畅。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捏鼻吹气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捏住患者的鼻子，然后深吸一口气，对患者口部吹气。吹气时应持续吹气1秒以上，使胸部隆起。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胸外按压与人工呼吸的配合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每进行30次胸外按压后，进行2次人工呼吸。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高质量心肺复苏的要点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快速识别心脏骤停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在发现患者无意识、无呼吸或呼吸异常时，应立即识别心脏骤停并开始心肺复苏。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迅速启动急救反应系统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拨打急救电话，并尽快启动急救反应系统，通知专业急救人员赶赴现场。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https://d.book118.com/617151020050006034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2024-09-08T04:33:21.263</cp:lastPrinted>
  <dcterms:created xsi:type="dcterms:W3CDTF">2024-09-07T20:33:21Z</dcterms:created>
  <dcterms:modified xsi:type="dcterms:W3CDTF">2024-09-07T20:33:23Z</dcterms:modified>
</cp:coreProperties>
</file>