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C994-5AA6-4920-A3E6-E29BE620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384C9-FEF3-462B-8540-219EE22D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48852-871E-49C9-AAAD-F1330A83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44514-5448-41BF-A763-9283B8F2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1AF06-C8E5-4CC4-9E9A-9A05CC1A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14AE3-B45D-4838-B7AA-4F4B1FAD7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BA78C-88DF-4B25-BE33-74FD3FF7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06753-4EBD-4E16-A0BE-1CD30E53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CDDB0-0D45-4C3A-A229-3B16D2CF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7FDF3-B536-419A-9F11-E94A90A4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D3507-0FEF-4F37-8115-486027CE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2033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求代数式的值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多元一次方程组求解方法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分式和无理式化简与求值技巧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06" b="202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由数、字母和运算符号组成的数学表达式，如 $a + b$，$x^2 - y$ 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根据所含运算符号的不同，代数式可分为整式、分式和根式等。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加法运算规则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同类项可以合并，不同类项保持原状，如 $a + b + c = (a + b) + c = a + (b + c)$。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乘法运算规则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单项式与单项式相乘，把他们的系数相乘，相同字母的幂分别相加，其余字母连同他的指数不变，作为积的因式，如 $(a^m cdot b^n) cdot (a^p cdot b^q) = a^{m+p} cdot b^{n+q}$。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乘方运算规则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幂的乘方，底数不变，指数相乘，如 $(a^m)^n = a^{m times n}$。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整式的加减乘除运算满足交换律、结合律和分配律等基本性质。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分式的分子和分母都乘以（或除以）同一个不为零的整式，分式的值不变；分式的分子和分母中有多项式时，要先进行因式分解。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根式的性质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根式可以进行加减乘除运算，但需要注意开方数和被开方数的取值范围；在实数范围内，负数不能开偶次方。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等式性质与变形技巧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等式两边同时加上或减去同一个数，等式仍然成立。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等式两边同时乘以或除以同一个非零数，等式仍然成立。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利用等式的传递性，可以将多个等式联立起来求解。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将方程中的未知数项移到等式的一边，常数项移到等式的另一边，然后求解未知数。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将方程中的同类项合并，然后求解未知数。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合并同类项法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将方程中的未知数系数化为1，然后求解未知数。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系数化为1法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路程、速度、时间问题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根据路程、速度、时间之间的关系建立一元一次方程求解。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根据工作量、工作效率、工作时间之间的关系建立一元一次方程求解。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根据售价、进价、利润之间的关系建立一元一次方程求解。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根据各部件之间的数量关系建立一元一次方程求解。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实际问题中一元一次方程应用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一元二次方程求解方法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$ax^2 + bx + c = 0$，其中 $a neq 0$。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一元二次方程标准形式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通过求解一元二次方程的根，可以得到方程的解。具体解法包括直接开平方法、配方法、公式法和因式分解法。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一元二次方程标准形式及解法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 $Delta = 0$ 时，方程有两个相等的实数根（即一个重根）。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判别式与根的关系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判别式定义：$Delta = b^2 - 4ac$。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 $Delta &gt; 0$ 时，方程有两个不相等的实数根。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 $Delta &lt; 0$ 时，方程无实数根，但有两个共轭复数根。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判别式Δ与根的关系分析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https://d.book118.com/617152033041006041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2024-09-14T00:01:10.080</cp:lastPrinted>
  <dcterms:created xsi:type="dcterms:W3CDTF">2024-09-13T16:01:10Z</dcterms:created>
  <dcterms:modified xsi:type="dcterms:W3CDTF">2024-09-13T16:01:12Z</dcterms:modified>
</cp:coreProperties>
</file>