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6D8963-CFCD-4740-AF60-049850373CDF}" type="datetimeFigureOut">
              <a:rPr lang="zh-CN" altLang="en-US" smtClean="0"/>
              <a:t>2023/8/22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E6FDB6-6D2B-46C1-9FA1-D82906A37C3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C4FED-26E5-446D-8645-0AB4348B3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9240F-D601-4AB4-BECE-554E5C4AE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FC037-840C-42EE-9179-D99A865C8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A79462-B28E-4B00-B340-E11DB5B8F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427C14-5CDD-4BBC-B47D-5BE53FC3E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6E3749-8923-4E2D-B048-F90E88906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6199BD-F048-420E-8935-E18E8B935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92237-EAB7-4658-9D5A-847060409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717A68-BBD4-4B1B-9C53-12BA8EE3A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B9BB4-1164-487E-8617-274869C0B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D73FD-5879-4E27-B447-79AF3A00C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" name="组合 18"/>
          <p:cNvGrpSpPr/>
          <p:nvPr userDrawn="1"/>
        </p:nvGrpSpPr>
        <p:grpSpPr>
          <a:xfrm>
            <a:off x="3176" y="523875"/>
            <a:ext cx="12188825" cy="6335713"/>
            <a:chOff x="3176" y="523875"/>
            <a:chExt cx="12188825" cy="6335713"/>
          </a:xfrm>
        </p:grpSpPr>
        <p:sp>
          <p:nvSpPr>
            <p:cNvPr id="7" name="Freeform 7"/>
            <p:cNvSpPr/>
            <p:nvPr userDrawn="1"/>
          </p:nvSpPr>
          <p:spPr bwMode="auto">
            <a:xfrm>
              <a:off x="3176" y="3371850"/>
              <a:ext cx="1020763" cy="3487738"/>
            </a:xfrm>
            <a:custGeom>
              <a:gdLst>
                <a:gd name="T0" fmla="*/ 0 w 643"/>
                <a:gd name="T1" fmla="*/ 0 h 2197"/>
                <a:gd name="T2" fmla="*/ 0 w 643"/>
                <a:gd name="T3" fmla="*/ 2197 h 2197"/>
                <a:gd name="T4" fmla="*/ 643 w 643"/>
                <a:gd name="T5" fmla="*/ 2197 h 2197"/>
                <a:gd name="T6" fmla="*/ 0 w 643"/>
                <a:gd name="T7" fmla="*/ 0 h 21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43" h="2197">
                  <a:moveTo>
                    <a:pt x="0" y="0"/>
                  </a:moveTo>
                  <a:lnTo>
                    <a:pt x="0" y="2197"/>
                  </a:lnTo>
                  <a:lnTo>
                    <a:pt x="643" y="21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" name="Freeform 8"/>
            <p:cNvSpPr/>
            <p:nvPr userDrawn="1"/>
          </p:nvSpPr>
          <p:spPr bwMode="auto">
            <a:xfrm>
              <a:off x="3176" y="3371850"/>
              <a:ext cx="1020763" cy="3487738"/>
            </a:xfrm>
            <a:custGeom>
              <a:gdLst>
                <a:gd name="T0" fmla="*/ 0 w 643"/>
                <a:gd name="T1" fmla="*/ 0 h 2197"/>
                <a:gd name="T2" fmla="*/ 0 w 643"/>
                <a:gd name="T3" fmla="*/ 2197 h 2197"/>
                <a:gd name="T4" fmla="*/ 643 w 643"/>
                <a:gd name="T5" fmla="*/ 2197 h 2197"/>
                <a:gd name="T6" fmla="*/ 0 w 643"/>
                <a:gd name="T7" fmla="*/ 0 h 21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43" h="2197">
                  <a:moveTo>
                    <a:pt x="0" y="0"/>
                  </a:moveTo>
                  <a:lnTo>
                    <a:pt x="0" y="2197"/>
                  </a:lnTo>
                  <a:lnTo>
                    <a:pt x="643" y="2197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" name="Freeform 9"/>
            <p:cNvSpPr/>
            <p:nvPr userDrawn="1"/>
          </p:nvSpPr>
          <p:spPr bwMode="auto">
            <a:xfrm>
              <a:off x="9642476" y="523875"/>
              <a:ext cx="2549525" cy="6335713"/>
            </a:xfrm>
            <a:custGeom>
              <a:gdLst>
                <a:gd name="T0" fmla="*/ 1049 w 1606"/>
                <a:gd name="T1" fmla="*/ 0 h 3991"/>
                <a:gd name="T2" fmla="*/ 0 w 1606"/>
                <a:gd name="T3" fmla="*/ 0 h 3991"/>
                <a:gd name="T4" fmla="*/ 1167 w 1606"/>
                <a:gd name="T5" fmla="*/ 3991 h 3991"/>
                <a:gd name="T6" fmla="*/ 1606 w 1606"/>
                <a:gd name="T7" fmla="*/ 3991 h 3991"/>
                <a:gd name="T8" fmla="*/ 1606 w 1606"/>
                <a:gd name="T9" fmla="*/ 1903 h 3991"/>
                <a:gd name="T10" fmla="*/ 1049 w 1606"/>
                <a:gd name="T11" fmla="*/ 0 h 39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06" h="3991">
                  <a:moveTo>
                    <a:pt x="1049" y="0"/>
                  </a:moveTo>
                  <a:lnTo>
                    <a:pt x="0" y="0"/>
                  </a:lnTo>
                  <a:lnTo>
                    <a:pt x="1167" y="3991"/>
                  </a:lnTo>
                  <a:lnTo>
                    <a:pt x="1606" y="3991"/>
                  </a:lnTo>
                  <a:lnTo>
                    <a:pt x="1606" y="1903"/>
                  </a:lnTo>
                  <a:lnTo>
                    <a:pt x="1049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" name="Freeform 10"/>
            <p:cNvSpPr/>
            <p:nvPr userDrawn="1"/>
          </p:nvSpPr>
          <p:spPr bwMode="auto">
            <a:xfrm>
              <a:off x="9642476" y="523875"/>
              <a:ext cx="2549525" cy="6335713"/>
            </a:xfrm>
            <a:custGeom>
              <a:gdLst>
                <a:gd name="T0" fmla="*/ 1049 w 1606"/>
                <a:gd name="T1" fmla="*/ 0 h 3991"/>
                <a:gd name="T2" fmla="*/ 0 w 1606"/>
                <a:gd name="T3" fmla="*/ 0 h 3991"/>
                <a:gd name="T4" fmla="*/ 1167 w 1606"/>
                <a:gd name="T5" fmla="*/ 3991 h 3991"/>
                <a:gd name="T6" fmla="*/ 1606 w 1606"/>
                <a:gd name="T7" fmla="*/ 3991 h 3991"/>
                <a:gd name="T8" fmla="*/ 1606 w 1606"/>
                <a:gd name="T9" fmla="*/ 1903 h 3991"/>
                <a:gd name="T10" fmla="*/ 1049 w 1606"/>
                <a:gd name="T11" fmla="*/ 0 h 39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06" h="3991">
                  <a:moveTo>
                    <a:pt x="1049" y="0"/>
                  </a:moveTo>
                  <a:lnTo>
                    <a:pt x="0" y="0"/>
                  </a:lnTo>
                  <a:lnTo>
                    <a:pt x="1167" y="3991"/>
                  </a:lnTo>
                  <a:lnTo>
                    <a:pt x="1606" y="3991"/>
                  </a:lnTo>
                  <a:lnTo>
                    <a:pt x="1606" y="1903"/>
                  </a:lnTo>
                  <a:lnTo>
                    <a:pt x="1049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Rectangle 11"/>
            <p:cNvSpPr>
              <a:spLocks noChangeArrowheads="1"/>
            </p:cNvSpPr>
            <p:nvPr userDrawn="1"/>
          </p:nvSpPr>
          <p:spPr bwMode="auto">
            <a:xfrm>
              <a:off x="1187451" y="3943350"/>
              <a:ext cx="908050" cy="6985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任意多边形 19"/>
            <p:cNvSpPr/>
            <p:nvPr userDrawn="1"/>
          </p:nvSpPr>
          <p:spPr bwMode="auto">
            <a:xfrm>
              <a:off x="5922962" y="1654175"/>
              <a:ext cx="6078538" cy="3549650"/>
            </a:xfrm>
            <a:custGeom>
              <a:gdLst>
                <a:gd name="connsiteX0" fmla="*/ 3492500 w 6078538"/>
                <a:gd name="connsiteY0" fmla="*/ 0 h 3549650"/>
                <a:gd name="connsiteX1" fmla="*/ 5040313 w 6078538"/>
                <a:gd name="connsiteY1" fmla="*/ 0 h 3549650"/>
                <a:gd name="connsiteX2" fmla="*/ 6078538 w 6078538"/>
                <a:gd name="connsiteY2" fmla="*/ 3549650 h 3549650"/>
                <a:gd name="connsiteX3" fmla="*/ 4530725 w 6078538"/>
                <a:gd name="connsiteY3" fmla="*/ 3549650 h 3549650"/>
                <a:gd name="connsiteX4" fmla="*/ 1746250 w 6078538"/>
                <a:gd name="connsiteY4" fmla="*/ 0 h 3549650"/>
                <a:gd name="connsiteX5" fmla="*/ 3294063 w 6078538"/>
                <a:gd name="connsiteY5" fmla="*/ 0 h 3549650"/>
                <a:gd name="connsiteX6" fmla="*/ 4332288 w 6078538"/>
                <a:gd name="connsiteY6" fmla="*/ 3549650 h 3549650"/>
                <a:gd name="connsiteX7" fmla="*/ 2786063 w 6078538"/>
                <a:gd name="connsiteY7" fmla="*/ 3549650 h 3549650"/>
                <a:gd name="connsiteX8" fmla="*/ 0 w 6078538"/>
                <a:gd name="connsiteY8" fmla="*/ 0 h 3549650"/>
                <a:gd name="connsiteX9" fmla="*/ 1549400 w 6078538"/>
                <a:gd name="connsiteY9" fmla="*/ 0 h 3549650"/>
                <a:gd name="connsiteX10" fmla="*/ 2587625 w 6078538"/>
                <a:gd name="connsiteY10" fmla="*/ 3549650 h 3549650"/>
                <a:gd name="connsiteX11" fmla="*/ 1038225 w 6078538"/>
                <a:gd name="connsiteY11" fmla="*/ 3549650 h 35496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078538" h="3549650">
                  <a:moveTo>
                    <a:pt x="3492500" y="0"/>
                  </a:moveTo>
                  <a:lnTo>
                    <a:pt x="5040313" y="0"/>
                  </a:lnTo>
                  <a:lnTo>
                    <a:pt x="6078538" y="3549650"/>
                  </a:lnTo>
                  <a:lnTo>
                    <a:pt x="4530725" y="3549650"/>
                  </a:lnTo>
                  <a:close/>
                  <a:moveTo>
                    <a:pt x="1746250" y="0"/>
                  </a:moveTo>
                  <a:lnTo>
                    <a:pt x="3294063" y="0"/>
                  </a:lnTo>
                  <a:lnTo>
                    <a:pt x="4332288" y="3549650"/>
                  </a:lnTo>
                  <a:lnTo>
                    <a:pt x="2786063" y="3549650"/>
                  </a:lnTo>
                  <a:close/>
                  <a:moveTo>
                    <a:pt x="0" y="0"/>
                  </a:moveTo>
                  <a:lnTo>
                    <a:pt x="1549400" y="0"/>
                  </a:lnTo>
                  <a:lnTo>
                    <a:pt x="2587625" y="3549650"/>
                  </a:lnTo>
                  <a:lnTo>
                    <a:pt x="1038225" y="3549650"/>
                  </a:lnTo>
                  <a:close/>
                </a:path>
              </a:pathLst>
            </a:custGeom>
            <a:blipFill>
              <a:blip r:embed="rId1"/>
              <a:stretch>
                <a:fillRect l="-836" t="-4918" r="836" b="-4918"/>
              </a:stretch>
            </a:blip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Rectangle 15"/>
            <p:cNvSpPr>
              <a:spLocks noChangeArrowheads="1"/>
            </p:cNvSpPr>
            <p:nvPr userDrawn="1"/>
          </p:nvSpPr>
          <p:spPr bwMode="auto">
            <a:xfrm>
              <a:off x="5922963" y="5810250"/>
              <a:ext cx="1806575" cy="10318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9801" name="副标题 2"/>
          <p:cNvSpPr>
            <a:spLocks noGrp="1"/>
          </p:cNvSpPr>
          <p:nvPr userDrawn="1">
            <p:ph type="subTitle" idx="1"/>
          </p:nvPr>
        </p:nvSpPr>
        <p:spPr>
          <a:xfrm>
            <a:off x="1187451" y="2961684"/>
            <a:ext cx="5553076" cy="558799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9802" name="标题 1"/>
          <p:cNvSpPr>
            <a:spLocks noGrp="1"/>
          </p:cNvSpPr>
          <p:nvPr userDrawn="1">
            <p:ph type="ctrTitle"/>
          </p:nvPr>
        </p:nvSpPr>
        <p:spPr>
          <a:xfrm>
            <a:off x="1187451" y="1829797"/>
            <a:ext cx="5553076" cy="1131888"/>
          </a:xfrm>
        </p:spPr>
        <p:txBody>
          <a:bodyPr anchor="ctr">
            <a:normAutofit/>
          </a:bodyPr>
          <a:lstStyle>
            <a:lvl1pPr algn="l"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zh-CN" altLang="en-US"/>
          </a:p>
        </p:txBody>
      </p:sp>
      <p:sp>
        <p:nvSpPr>
          <p:cNvPr id="12" name="文本占位符 13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1187451" y="4724992"/>
            <a:ext cx="5553076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</a:p>
        </p:txBody>
      </p:sp>
      <p:sp>
        <p:nvSpPr>
          <p:cNvPr id="13" name="文本占位符 13"/>
          <p:cNvSpPr>
            <a:spLocks noGrp="1"/>
          </p:cNvSpPr>
          <p:nvPr userDrawn="1">
            <p:ph type="body" sz="quarter" idx="11" hasCustomPrompt="1"/>
          </p:nvPr>
        </p:nvSpPr>
        <p:spPr>
          <a:xfrm>
            <a:off x="1187451" y="5021263"/>
            <a:ext cx="5553076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Date</a:t>
            </a:r>
            <a:endParaRPr lang="zh-CN" altLang="en-US"/>
          </a:p>
        </p:txBody>
      </p:sp>
      <p:pic>
        <p:nvPicPr>
          <p:cNvPr id="2" name="图片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5135" y="5957000"/>
            <a:ext cx="2549525" cy="75425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标题 1"/>
          <p:cNvSpPr>
            <a:spLocks noGrp="1"/>
          </p:cNvSpPr>
          <p:nvPr userDrawn="1">
            <p:ph type="title"/>
          </p:nvPr>
        </p:nvSpPr>
        <p:spPr>
          <a:xfrm>
            <a:off x="3956574" y="2762793"/>
            <a:ext cx="5419185" cy="895350"/>
          </a:xfrm>
        </p:spPr>
        <p:txBody>
          <a:bodyPr anchor="b">
            <a:normAutofit/>
          </a:bodyPr>
          <a:lstStyle>
            <a:lvl1pPr algn="l">
              <a:defRPr sz="2400" b="1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zh-CN" altLang="en-US"/>
          </a:p>
        </p:txBody>
      </p:sp>
      <p:sp>
        <p:nvSpPr>
          <p:cNvPr id="21" name="文本占位符 2"/>
          <p:cNvSpPr>
            <a:spLocks noGrp="1"/>
          </p:cNvSpPr>
          <p:nvPr userDrawn="1">
            <p:ph type="body" idx="1"/>
          </p:nvPr>
        </p:nvSpPr>
        <p:spPr>
          <a:xfrm>
            <a:off x="3957690" y="3658143"/>
            <a:ext cx="5419185" cy="1015623"/>
          </a:xfrm>
        </p:spPr>
        <p:txBody>
          <a:bodyPr anchor="t">
            <a:normAutofit/>
          </a:bodyPr>
          <a:lstStyle>
            <a:lvl1pPr marL="0" indent="0" algn="l"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Freeform 10"/>
          <p:cNvSpPr/>
          <p:nvPr userDrawn="1"/>
        </p:nvSpPr>
        <p:spPr bwMode="auto">
          <a:xfrm>
            <a:off x="9642476" y="523875"/>
            <a:ext cx="2549525" cy="6335713"/>
          </a:xfrm>
          <a:custGeom>
            <a:gdLst>
              <a:gd name="T0" fmla="*/ 1049 w 1606"/>
              <a:gd name="T1" fmla="*/ 0 h 3991"/>
              <a:gd name="T2" fmla="*/ 0 w 1606"/>
              <a:gd name="T3" fmla="*/ 0 h 3991"/>
              <a:gd name="T4" fmla="*/ 1167 w 1606"/>
              <a:gd name="T5" fmla="*/ 3991 h 3991"/>
              <a:gd name="T6" fmla="*/ 1606 w 1606"/>
              <a:gd name="T7" fmla="*/ 3991 h 3991"/>
              <a:gd name="T8" fmla="*/ 1606 w 1606"/>
              <a:gd name="T9" fmla="*/ 1903 h 3991"/>
              <a:gd name="T10" fmla="*/ 1049 w 1606"/>
              <a:gd name="T11" fmla="*/ 0 h 39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606" h="3991">
                <a:moveTo>
                  <a:pt x="1049" y="0"/>
                </a:moveTo>
                <a:lnTo>
                  <a:pt x="0" y="0"/>
                </a:lnTo>
                <a:lnTo>
                  <a:pt x="1167" y="3991"/>
                </a:lnTo>
                <a:lnTo>
                  <a:pt x="1606" y="3991"/>
                </a:lnTo>
                <a:lnTo>
                  <a:pt x="1606" y="1903"/>
                </a:lnTo>
                <a:lnTo>
                  <a:pt x="1049" y="0"/>
                </a:lnTo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" name="组合 25"/>
          <p:cNvGrpSpPr/>
          <p:nvPr userDrawn="1"/>
        </p:nvGrpSpPr>
        <p:grpSpPr>
          <a:xfrm>
            <a:off x="0" y="-1"/>
            <a:ext cx="2796431" cy="6859589"/>
            <a:chOff x="0" y="523875"/>
            <a:chExt cx="2582864" cy="6335713"/>
          </a:xfrm>
        </p:grpSpPr>
        <p:sp>
          <p:nvSpPr>
            <p:cNvPr id="6" name="Freeform 8"/>
            <p:cNvSpPr/>
            <p:nvPr userDrawn="1"/>
          </p:nvSpPr>
          <p:spPr bwMode="auto">
            <a:xfrm>
              <a:off x="3176" y="3371850"/>
              <a:ext cx="1020763" cy="3487738"/>
            </a:xfrm>
            <a:custGeom>
              <a:gdLst>
                <a:gd name="T0" fmla="*/ 0 w 643"/>
                <a:gd name="T1" fmla="*/ 0 h 2197"/>
                <a:gd name="T2" fmla="*/ 0 w 643"/>
                <a:gd name="T3" fmla="*/ 2197 h 2197"/>
                <a:gd name="T4" fmla="*/ 643 w 643"/>
                <a:gd name="T5" fmla="*/ 2197 h 2197"/>
                <a:gd name="T6" fmla="*/ 0 w 643"/>
                <a:gd name="T7" fmla="*/ 0 h 21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43" h="2197">
                  <a:moveTo>
                    <a:pt x="0" y="0"/>
                  </a:moveTo>
                  <a:lnTo>
                    <a:pt x="0" y="2197"/>
                  </a:lnTo>
                  <a:lnTo>
                    <a:pt x="643" y="2197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" name="Freeform 9"/>
            <p:cNvSpPr/>
            <p:nvPr userDrawn="1"/>
          </p:nvSpPr>
          <p:spPr bwMode="auto">
            <a:xfrm flipH="1">
              <a:off x="0" y="523875"/>
              <a:ext cx="2549525" cy="6335713"/>
            </a:xfrm>
            <a:custGeom>
              <a:gdLst>
                <a:gd name="T0" fmla="*/ 1049 w 1606"/>
                <a:gd name="T1" fmla="*/ 0 h 3991"/>
                <a:gd name="T2" fmla="*/ 0 w 1606"/>
                <a:gd name="T3" fmla="*/ 0 h 3991"/>
                <a:gd name="T4" fmla="*/ 1167 w 1606"/>
                <a:gd name="T5" fmla="*/ 3991 h 3991"/>
                <a:gd name="T6" fmla="*/ 1606 w 1606"/>
                <a:gd name="T7" fmla="*/ 3991 h 3991"/>
                <a:gd name="T8" fmla="*/ 1606 w 1606"/>
                <a:gd name="T9" fmla="*/ 1903 h 3991"/>
                <a:gd name="T10" fmla="*/ 1049 w 1606"/>
                <a:gd name="T11" fmla="*/ 0 h 39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06" h="3991">
                  <a:moveTo>
                    <a:pt x="1049" y="0"/>
                  </a:moveTo>
                  <a:lnTo>
                    <a:pt x="0" y="0"/>
                  </a:lnTo>
                  <a:lnTo>
                    <a:pt x="1167" y="3991"/>
                  </a:lnTo>
                  <a:lnTo>
                    <a:pt x="1606" y="3991"/>
                  </a:lnTo>
                  <a:lnTo>
                    <a:pt x="1606" y="1903"/>
                  </a:lnTo>
                  <a:lnTo>
                    <a:pt x="1049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9" name="组合 18"/>
            <p:cNvGrpSpPr/>
            <p:nvPr userDrawn="1"/>
          </p:nvGrpSpPr>
          <p:grpSpPr>
            <a:xfrm>
              <a:off x="91650" y="523875"/>
              <a:ext cx="2491214" cy="2998487"/>
              <a:chOff x="202419" y="1051379"/>
              <a:chExt cx="2108701" cy="2538085"/>
            </a:xfrm>
          </p:grpSpPr>
          <p:sp>
            <p:nvSpPr>
              <p:cNvPr id="23" name="Freeform 5"/>
              <p:cNvSpPr/>
              <p:nvPr userDrawn="1"/>
            </p:nvSpPr>
            <p:spPr bwMode="auto">
              <a:xfrm flipH="1">
                <a:off x="727517" y="1414589"/>
                <a:ext cx="1583603" cy="2174875"/>
              </a:xfrm>
              <a:custGeom>
                <a:gdLst>
                  <a:gd name="T0" fmla="*/ 3147 w 3147"/>
                  <a:gd name="T1" fmla="*/ 4322 h 4322"/>
                  <a:gd name="T2" fmla="*/ 1263 w 3147"/>
                  <a:gd name="T3" fmla="*/ 4322 h 4322"/>
                  <a:gd name="T4" fmla="*/ 0 w 3147"/>
                  <a:gd name="T5" fmla="*/ 0 h 4322"/>
                  <a:gd name="T6" fmla="*/ 1883 w 3147"/>
                  <a:gd name="T7" fmla="*/ 0 h 4322"/>
                  <a:gd name="T8" fmla="*/ 3147 w 3147"/>
                  <a:gd name="T9" fmla="*/ 4322 h 43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147" h="4322">
                    <a:moveTo>
                      <a:pt x="3147" y="4322"/>
                    </a:moveTo>
                    <a:lnTo>
                      <a:pt x="1263" y="4322"/>
                    </a:lnTo>
                    <a:lnTo>
                      <a:pt x="0" y="0"/>
                    </a:lnTo>
                    <a:lnTo>
                      <a:pt x="1883" y="0"/>
                    </a:lnTo>
                    <a:lnTo>
                      <a:pt x="3147" y="4322"/>
                    </a:ln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Freeform 6"/>
              <p:cNvSpPr/>
              <p:nvPr userDrawn="1"/>
            </p:nvSpPr>
            <p:spPr bwMode="auto">
              <a:xfrm flipH="1">
                <a:off x="491144" y="1210082"/>
                <a:ext cx="1584106" cy="2174875"/>
              </a:xfrm>
              <a:custGeom>
                <a:gdLst>
                  <a:gd name="T0" fmla="*/ 3148 w 3148"/>
                  <a:gd name="T1" fmla="*/ 4322 h 4322"/>
                  <a:gd name="T2" fmla="*/ 1263 w 3148"/>
                  <a:gd name="T3" fmla="*/ 4322 h 4322"/>
                  <a:gd name="T4" fmla="*/ 0 w 3148"/>
                  <a:gd name="T5" fmla="*/ 0 h 4322"/>
                  <a:gd name="T6" fmla="*/ 1883 w 3148"/>
                  <a:gd name="T7" fmla="*/ 0 h 4322"/>
                  <a:gd name="T8" fmla="*/ 3148 w 3148"/>
                  <a:gd name="T9" fmla="*/ 4322 h 43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148" h="4322">
                    <a:moveTo>
                      <a:pt x="3148" y="4322"/>
                    </a:moveTo>
                    <a:lnTo>
                      <a:pt x="1263" y="4322"/>
                    </a:lnTo>
                    <a:lnTo>
                      <a:pt x="0" y="0"/>
                    </a:lnTo>
                    <a:lnTo>
                      <a:pt x="1883" y="0"/>
                    </a:lnTo>
                    <a:lnTo>
                      <a:pt x="3148" y="4322"/>
                    </a:lnTo>
                    <a:close/>
                  </a:path>
                </a:pathLst>
              </a:custGeom>
              <a:solidFill>
                <a:schemeClr val="accent3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Freeform 7"/>
              <p:cNvSpPr/>
              <p:nvPr userDrawn="1"/>
            </p:nvSpPr>
            <p:spPr bwMode="auto">
              <a:xfrm flipH="1">
                <a:off x="202419" y="1051379"/>
                <a:ext cx="1584106" cy="2174875"/>
              </a:xfrm>
              <a:custGeom>
                <a:gdLst>
                  <a:gd name="T0" fmla="*/ 3148 w 3148"/>
                  <a:gd name="T1" fmla="*/ 4322 h 4322"/>
                  <a:gd name="T2" fmla="*/ 1263 w 3148"/>
                  <a:gd name="T3" fmla="*/ 4322 h 4322"/>
                  <a:gd name="T4" fmla="*/ 0 w 3148"/>
                  <a:gd name="T5" fmla="*/ 0 h 4322"/>
                  <a:gd name="T6" fmla="*/ 1885 w 3148"/>
                  <a:gd name="T7" fmla="*/ 0 h 4322"/>
                  <a:gd name="T8" fmla="*/ 3148 w 3148"/>
                  <a:gd name="T9" fmla="*/ 4322 h 43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148" h="4322">
                    <a:moveTo>
                      <a:pt x="3148" y="4322"/>
                    </a:moveTo>
                    <a:lnTo>
                      <a:pt x="1263" y="4322"/>
                    </a:lnTo>
                    <a:lnTo>
                      <a:pt x="0" y="0"/>
                    </a:lnTo>
                    <a:lnTo>
                      <a:pt x="1885" y="0"/>
                    </a:lnTo>
                    <a:lnTo>
                      <a:pt x="3148" y="4322"/>
                    </a:ln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>2023/8/22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8" name="内容占位符 7"/>
          <p:cNvSpPr>
            <a:spLocks noGrp="1"/>
          </p:cNvSpPr>
          <p:nvPr>
            <p:ph sz="quarter" idx="13"/>
          </p:nvPr>
        </p:nvSpPr>
        <p:spPr>
          <a:xfrm>
            <a:off x="669925" y="1130299"/>
            <a:ext cx="10850563" cy="500697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 userDrawn="1">
  <p:cSld name="仅标题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>2023/8/22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6" name="矩形 5"/>
          <p:cNvSpPr/>
          <p:nvPr userDrawn="1"/>
        </p:nvSpPr>
        <p:spPr>
          <a:xfrm>
            <a:off x="484980" y="362740"/>
            <a:ext cx="11220449" cy="6132519"/>
          </a:xfrm>
          <a:prstGeom prst="rect">
            <a:avLst/>
          </a:prstGeom>
          <a:solidFill>
            <a:schemeClr val="accent3">
              <a:lumMod val="20000"/>
              <a:lumOff val="8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99979" y="434631"/>
            <a:ext cx="1912979" cy="56593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 userDrawn="1"/>
        </p:nvGrpSpPr>
        <p:grpSpPr>
          <a:xfrm flipH="1">
            <a:off x="3176" y="523875"/>
            <a:ext cx="12188825" cy="6335713"/>
            <a:chOff x="3176" y="523875"/>
            <a:chExt cx="12188825" cy="6335713"/>
          </a:xfrm>
        </p:grpSpPr>
        <p:sp>
          <p:nvSpPr>
            <p:cNvPr id="7" name="Freeform 7"/>
            <p:cNvSpPr/>
            <p:nvPr userDrawn="1"/>
          </p:nvSpPr>
          <p:spPr bwMode="auto">
            <a:xfrm>
              <a:off x="3176" y="3371850"/>
              <a:ext cx="1020763" cy="3487738"/>
            </a:xfrm>
            <a:custGeom>
              <a:gdLst>
                <a:gd name="T0" fmla="*/ 0 w 643"/>
                <a:gd name="T1" fmla="*/ 0 h 2197"/>
                <a:gd name="T2" fmla="*/ 0 w 643"/>
                <a:gd name="T3" fmla="*/ 2197 h 2197"/>
                <a:gd name="T4" fmla="*/ 643 w 643"/>
                <a:gd name="T5" fmla="*/ 2197 h 2197"/>
                <a:gd name="T6" fmla="*/ 0 w 643"/>
                <a:gd name="T7" fmla="*/ 0 h 21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43" h="2197">
                  <a:moveTo>
                    <a:pt x="0" y="0"/>
                  </a:moveTo>
                  <a:lnTo>
                    <a:pt x="0" y="2197"/>
                  </a:lnTo>
                  <a:lnTo>
                    <a:pt x="643" y="21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" name="Freeform 8"/>
            <p:cNvSpPr/>
            <p:nvPr userDrawn="1"/>
          </p:nvSpPr>
          <p:spPr bwMode="auto">
            <a:xfrm>
              <a:off x="3176" y="3371850"/>
              <a:ext cx="1020763" cy="3487738"/>
            </a:xfrm>
            <a:custGeom>
              <a:gdLst>
                <a:gd name="T0" fmla="*/ 0 w 643"/>
                <a:gd name="T1" fmla="*/ 0 h 2197"/>
                <a:gd name="T2" fmla="*/ 0 w 643"/>
                <a:gd name="T3" fmla="*/ 2197 h 2197"/>
                <a:gd name="T4" fmla="*/ 643 w 643"/>
                <a:gd name="T5" fmla="*/ 2197 h 2197"/>
                <a:gd name="T6" fmla="*/ 0 w 643"/>
                <a:gd name="T7" fmla="*/ 0 h 21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43" h="2197">
                  <a:moveTo>
                    <a:pt x="0" y="0"/>
                  </a:moveTo>
                  <a:lnTo>
                    <a:pt x="0" y="2197"/>
                  </a:lnTo>
                  <a:lnTo>
                    <a:pt x="643" y="2197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" name="Freeform 9"/>
            <p:cNvSpPr/>
            <p:nvPr userDrawn="1"/>
          </p:nvSpPr>
          <p:spPr bwMode="auto">
            <a:xfrm>
              <a:off x="9642476" y="523875"/>
              <a:ext cx="2549525" cy="6335713"/>
            </a:xfrm>
            <a:custGeom>
              <a:gdLst>
                <a:gd name="T0" fmla="*/ 1049 w 1606"/>
                <a:gd name="T1" fmla="*/ 0 h 3991"/>
                <a:gd name="T2" fmla="*/ 0 w 1606"/>
                <a:gd name="T3" fmla="*/ 0 h 3991"/>
                <a:gd name="T4" fmla="*/ 1167 w 1606"/>
                <a:gd name="T5" fmla="*/ 3991 h 3991"/>
                <a:gd name="T6" fmla="*/ 1606 w 1606"/>
                <a:gd name="T7" fmla="*/ 3991 h 3991"/>
                <a:gd name="T8" fmla="*/ 1606 w 1606"/>
                <a:gd name="T9" fmla="*/ 1903 h 3991"/>
                <a:gd name="T10" fmla="*/ 1049 w 1606"/>
                <a:gd name="T11" fmla="*/ 0 h 39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06" h="3991">
                  <a:moveTo>
                    <a:pt x="1049" y="0"/>
                  </a:moveTo>
                  <a:lnTo>
                    <a:pt x="0" y="0"/>
                  </a:lnTo>
                  <a:lnTo>
                    <a:pt x="1167" y="3991"/>
                  </a:lnTo>
                  <a:lnTo>
                    <a:pt x="1606" y="3991"/>
                  </a:lnTo>
                  <a:lnTo>
                    <a:pt x="1606" y="1903"/>
                  </a:lnTo>
                  <a:lnTo>
                    <a:pt x="1049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" name="Freeform 10"/>
            <p:cNvSpPr/>
            <p:nvPr userDrawn="1"/>
          </p:nvSpPr>
          <p:spPr bwMode="auto">
            <a:xfrm>
              <a:off x="9642476" y="523875"/>
              <a:ext cx="2549525" cy="6335713"/>
            </a:xfrm>
            <a:custGeom>
              <a:gdLst>
                <a:gd name="T0" fmla="*/ 1049 w 1606"/>
                <a:gd name="T1" fmla="*/ 0 h 3991"/>
                <a:gd name="T2" fmla="*/ 0 w 1606"/>
                <a:gd name="T3" fmla="*/ 0 h 3991"/>
                <a:gd name="T4" fmla="*/ 1167 w 1606"/>
                <a:gd name="T5" fmla="*/ 3991 h 3991"/>
                <a:gd name="T6" fmla="*/ 1606 w 1606"/>
                <a:gd name="T7" fmla="*/ 3991 h 3991"/>
                <a:gd name="T8" fmla="*/ 1606 w 1606"/>
                <a:gd name="T9" fmla="*/ 1903 h 3991"/>
                <a:gd name="T10" fmla="*/ 1049 w 1606"/>
                <a:gd name="T11" fmla="*/ 0 h 39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06" h="3991">
                  <a:moveTo>
                    <a:pt x="1049" y="0"/>
                  </a:moveTo>
                  <a:lnTo>
                    <a:pt x="0" y="0"/>
                  </a:lnTo>
                  <a:lnTo>
                    <a:pt x="1167" y="3991"/>
                  </a:lnTo>
                  <a:lnTo>
                    <a:pt x="1606" y="3991"/>
                  </a:lnTo>
                  <a:lnTo>
                    <a:pt x="1606" y="1903"/>
                  </a:lnTo>
                  <a:lnTo>
                    <a:pt x="1049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" name="任意多边形 11"/>
            <p:cNvSpPr/>
            <p:nvPr userDrawn="1"/>
          </p:nvSpPr>
          <p:spPr bwMode="auto">
            <a:xfrm>
              <a:off x="5922962" y="1654175"/>
              <a:ext cx="6078538" cy="3549650"/>
            </a:xfrm>
            <a:custGeom>
              <a:gdLst>
                <a:gd name="connsiteX0" fmla="*/ 3492500 w 6078538"/>
                <a:gd name="connsiteY0" fmla="*/ 0 h 3549650"/>
                <a:gd name="connsiteX1" fmla="*/ 5040313 w 6078538"/>
                <a:gd name="connsiteY1" fmla="*/ 0 h 3549650"/>
                <a:gd name="connsiteX2" fmla="*/ 6078538 w 6078538"/>
                <a:gd name="connsiteY2" fmla="*/ 3549650 h 3549650"/>
                <a:gd name="connsiteX3" fmla="*/ 4530725 w 6078538"/>
                <a:gd name="connsiteY3" fmla="*/ 3549650 h 3549650"/>
                <a:gd name="connsiteX4" fmla="*/ 1746250 w 6078538"/>
                <a:gd name="connsiteY4" fmla="*/ 0 h 3549650"/>
                <a:gd name="connsiteX5" fmla="*/ 3294063 w 6078538"/>
                <a:gd name="connsiteY5" fmla="*/ 0 h 3549650"/>
                <a:gd name="connsiteX6" fmla="*/ 4332288 w 6078538"/>
                <a:gd name="connsiteY6" fmla="*/ 3549650 h 3549650"/>
                <a:gd name="connsiteX7" fmla="*/ 2786063 w 6078538"/>
                <a:gd name="connsiteY7" fmla="*/ 3549650 h 3549650"/>
                <a:gd name="connsiteX8" fmla="*/ 0 w 6078538"/>
                <a:gd name="connsiteY8" fmla="*/ 0 h 3549650"/>
                <a:gd name="connsiteX9" fmla="*/ 1549400 w 6078538"/>
                <a:gd name="connsiteY9" fmla="*/ 0 h 3549650"/>
                <a:gd name="connsiteX10" fmla="*/ 2587625 w 6078538"/>
                <a:gd name="connsiteY10" fmla="*/ 3549650 h 3549650"/>
                <a:gd name="connsiteX11" fmla="*/ 1038225 w 6078538"/>
                <a:gd name="connsiteY11" fmla="*/ 3549650 h 35496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078538" h="3549650">
                  <a:moveTo>
                    <a:pt x="3492500" y="0"/>
                  </a:moveTo>
                  <a:lnTo>
                    <a:pt x="5040313" y="0"/>
                  </a:lnTo>
                  <a:lnTo>
                    <a:pt x="6078538" y="3549650"/>
                  </a:lnTo>
                  <a:lnTo>
                    <a:pt x="4530725" y="3549650"/>
                  </a:lnTo>
                  <a:close/>
                  <a:moveTo>
                    <a:pt x="1746250" y="0"/>
                  </a:moveTo>
                  <a:lnTo>
                    <a:pt x="3294063" y="0"/>
                  </a:lnTo>
                  <a:lnTo>
                    <a:pt x="4332288" y="3549650"/>
                  </a:lnTo>
                  <a:lnTo>
                    <a:pt x="2786063" y="3549650"/>
                  </a:lnTo>
                  <a:close/>
                  <a:moveTo>
                    <a:pt x="0" y="0"/>
                  </a:moveTo>
                  <a:lnTo>
                    <a:pt x="1549400" y="0"/>
                  </a:lnTo>
                  <a:lnTo>
                    <a:pt x="2587625" y="3549650"/>
                  </a:lnTo>
                  <a:lnTo>
                    <a:pt x="1038225" y="3549650"/>
                  </a:lnTo>
                  <a:close/>
                </a:path>
              </a:pathLst>
            </a:custGeom>
            <a:blipFill>
              <a:blip r:embed="rId1"/>
              <a:stretch>
                <a:fillRect l="-836" t="-4918" r="836" b="-4918"/>
              </a:stretch>
            </a:blip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Rectangle 15"/>
            <p:cNvSpPr>
              <a:spLocks noChangeArrowheads="1"/>
            </p:cNvSpPr>
            <p:nvPr userDrawn="1"/>
          </p:nvSpPr>
          <p:spPr bwMode="auto">
            <a:xfrm>
              <a:off x="5922963" y="5810250"/>
              <a:ext cx="1806575" cy="10318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3" name="标题 1"/>
          <p:cNvSpPr>
            <a:spLocks noGrp="1"/>
          </p:cNvSpPr>
          <p:nvPr userDrawn="1">
            <p:ph type="ctrTitle" hasCustomPrompt="1"/>
          </p:nvPr>
        </p:nvSpPr>
        <p:spPr>
          <a:xfrm>
            <a:off x="6018215" y="2391691"/>
            <a:ext cx="5426076" cy="1621509"/>
          </a:xfrm>
        </p:spPr>
        <p:txBody>
          <a:bodyPr anchor="b">
            <a:normAutofit/>
          </a:bodyPr>
          <a:lstStyle>
            <a:lvl1pPr marL="0" indent="0" algn="l">
              <a:buFont typeface="Arial" pitchFamily="34" charset="0"/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Conclusion</a:t>
            </a:r>
            <a:endParaRPr lang="zh-CN" altLang="en-US"/>
          </a:p>
        </p:txBody>
      </p:sp>
      <p:sp>
        <p:nvSpPr>
          <p:cNvPr id="15" name="文本占位符 62"/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6018215" y="4697927"/>
            <a:ext cx="5426076" cy="31087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>
              <a:buNone/>
              <a:defRPr lang="zh-CN" altLang="en-US" sz="1500" smtClean="0">
                <a:solidFill>
                  <a:schemeClr val="tx1"/>
                </a:solidFill>
              </a:defRPr>
            </a:lvl1pPr>
            <a:lvl2pPr>
              <a:defRPr lang="zh-CN" altLang="en-US" sz="2000" smtClean="0"/>
            </a:lvl2pPr>
            <a:lvl3pPr>
              <a:defRPr lang="zh-CN" altLang="en-US" sz="1800" smtClean="0"/>
            </a:lvl3pPr>
            <a:lvl4pPr>
              <a:defRPr lang="zh-CN" altLang="en-US" sz="1600" smtClean="0"/>
            </a:lvl4pPr>
            <a:lvl5pPr>
              <a:defRPr lang="zh-CN" altLang="en-US" sz="1600"/>
            </a:lvl5pPr>
          </a:lstStyle>
          <a:p>
            <a:pPr marL="228600" marR="0" lvl="0" indent="-228600" fontAlgn="auto">
              <a:spcAft>
                <a:spcPct val="0"/>
              </a:spcAft>
              <a:buClrTx/>
              <a:buSzTx/>
            </a:pPr>
            <a:r>
              <a:rPr lang="en-US" altLang="zh-CN"/>
              <a:t>Data</a:t>
            </a:r>
          </a:p>
        </p:txBody>
      </p:sp>
      <p:sp>
        <p:nvSpPr>
          <p:cNvPr id="6" name="文本占位符 13"/>
          <p:cNvSpPr>
            <a:spLocks noGrp="1"/>
          </p:cNvSpPr>
          <p:nvPr>
            <p:ph type="body" sz="quarter" idx="10" hasCustomPrompt="1"/>
          </p:nvPr>
        </p:nvSpPr>
        <p:spPr>
          <a:xfrm>
            <a:off x="6018216" y="4401656"/>
            <a:ext cx="5426076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</a:p>
        </p:txBody>
      </p:sp>
      <p:pic>
        <p:nvPicPr>
          <p:cNvPr id="2" name="图片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6449" y="5957000"/>
            <a:ext cx="2549525" cy="75425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69924" y="1"/>
            <a:ext cx="10850563" cy="10286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69924" y="1123950"/>
            <a:ext cx="10850563" cy="50196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zh-CN" altLang="en-US"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2"/>
          </p:nvPr>
        </p:nvSpPr>
        <p:spPr>
          <a:xfrm>
            <a:off x="5401732" y="6240463"/>
            <a:ext cx="1388536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489D9C7-5DC6-4263-87FF-7C99F6FB63C3}" type="datetime1">
              <a:rPr lang="zh-CN" altLang="en-US" smtClean="0"/>
              <a:t>2023/8/22</a:t>
            </a:fld>
            <a:endParaRPr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3"/>
          </p:nvPr>
        </p:nvSpPr>
        <p:spPr>
          <a:xfrm>
            <a:off x="669924" y="6240463"/>
            <a:ext cx="4140201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599" y="6240463"/>
            <a:ext cx="2909888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DD3DB80-B894-403A-B48E-6FDC1A72010E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hemeOverride" Target="../theme/themeOverride2.xml" /><Relationship Id="rId3" Type="http://schemas.openxmlformats.org/officeDocument/2006/relationships/tags" Target="../tags/tag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3.xml" /><Relationship Id="rId3" Type="http://schemas.openxmlformats.org/officeDocument/2006/relationships/tags" Target="../tags/tag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tags" Target="../tags/tag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tags" Target="../tags/tag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.xml" /><Relationship Id="rId3" Type="http://schemas.openxmlformats.org/officeDocument/2006/relationships/image" Target="../media/image6.jpeg" /><Relationship Id="rId4" Type="http://schemas.openxmlformats.org/officeDocument/2006/relationships/tags" Target="../tags/tag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.xml" /><Relationship Id="rId3" Type="http://schemas.openxmlformats.org/officeDocument/2006/relationships/image" Target="../media/image7.jpeg" /><Relationship Id="rId4" Type="http://schemas.openxmlformats.org/officeDocument/2006/relationships/tags" Target="../tags/tag1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tags" Target="../tags/tag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.xml" /><Relationship Id="rId4" Type="http://schemas.openxmlformats.org/officeDocument/2006/relationships/image" Target="../media/image8.jpeg" /><Relationship Id="rId5" Type="http://schemas.openxmlformats.org/officeDocument/2006/relationships/tags" Target="../tags/tag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image" Target="../media/image9.jpeg" /><Relationship Id="rId6" Type="http://schemas.openxmlformats.org/officeDocument/2006/relationships/tags" Target="../tags/tag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5305004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altLang="zh-CN"/>
              <a:t>正确表达情绪</a:t>
            </a:r>
          </a:p>
        </p:txBody>
      </p:sp>
      <p:sp>
        <p:nvSpPr>
          <p:cNvPr id="6" name="文本占位符 5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altLang="zh-CN"/>
              <a:t>《</a:t>
            </a:r>
            <a:r>
              <a:rPr lang="zh-CN" altLang="en-US"/>
              <a:t>心理健康</a:t>
            </a:r>
            <a:r>
              <a:rPr lang="en-US" altLang="zh-CN"/>
              <a:t>》 </a:t>
            </a:r>
            <a:r>
              <a:rPr lang="zh-CN" altLang="zh-CN"/>
              <a:t>六</a:t>
            </a:r>
            <a:r>
              <a:rPr lang="zh-CN" altLang="en-US"/>
              <a:t>年级上册 第三课</a:t>
            </a: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757282" y="1700808"/>
            <a:ext cx="10763205" cy="4083608"/>
            <a:chOff x="757282" y="1700808"/>
            <a:chExt cx="10763205" cy="4083608"/>
          </a:xfrm>
        </p:grpSpPr>
        <p:grpSp>
          <p:nvGrpSpPr>
            <p:cNvPr id="6" name="2b751056-6b97-492c-b763-340acee7e99d"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title="iSlide™ 版权声明  COPYRIGHT NOTICE"/>
            <p:cNvGrpSpPr>
              <a:grpSpLocks noChangeAspect="1"/>
            </p:cNvGrpSpPr>
            <p:nvPr/>
          </p:nvGrpSpPr>
          <p:grpSpPr>
            <a:xfrm>
              <a:off x="757282" y="1700808"/>
              <a:ext cx="10763205" cy="4083608"/>
              <a:chOff x="1175743" y="1700808"/>
              <a:chExt cx="10344744" cy="4083608"/>
            </a:xfrm>
          </p:grpSpPr>
          <p:sp>
            <p:nvSpPr>
              <p:cNvPr id="7" name="iṡľïḑè"/>
              <p:cNvSpPr txBox="1"/>
              <p:nvPr/>
            </p:nvSpPr>
            <p:spPr bwMode="auto">
              <a:xfrm>
                <a:off x="3822192" y="1780800"/>
                <a:ext cx="7698295" cy="4003616"/>
              </a:xfrm>
              <a:prstGeom prst="rect">
                <a:avLst/>
              </a:prstGeom>
              <a:noFill/>
            </p:spPr>
            <p:txBody>
              <a:bodyPr wrap="square" tIns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600" b="1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ea"/>
                  </a:defRPr>
                </a:lvl1pPr>
                <a:lvl2pPr marL="742950" indent="-285750" algn="l" defTabSz="914400" rtl="0" eaLnBrk="1" latinLnBrk="0" hangingPunct="1">
                  <a:defRPr sz="3200" b="1" kern="1200">
                    <a:solidFill>
                      <a:srgbClr val="4D4D4D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3200" b="1" kern="1200">
                    <a:solidFill>
                      <a:srgbClr val="4D4D4D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3200" b="1" kern="1200">
                    <a:solidFill>
                      <a:srgbClr val="4D4D4D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3200" b="1" kern="1200">
                    <a:solidFill>
                      <a:srgbClr val="4D4D4D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rgbClr val="4D4D4D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rgbClr val="4D4D4D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rgbClr val="4D4D4D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rgbClr val="4D4D4D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pPr marL="342900" indent="-342900">
                  <a:lnSpc>
                    <a:spcPct val="150000"/>
                  </a:lnSpc>
                  <a:buFont typeface="+mj-lt"/>
                  <a:buAutoNum type="arabicPeriod"/>
                </a:pPr>
                <a:r>
                  <a:rPr lang="zh-CN" altLang="en-US" b="0">
                    <a:latin typeface="+mn-lt"/>
                    <a:ea typeface="+mn-ea"/>
                    <a:sym typeface="+mn-lt"/>
                  </a:rPr>
                  <a:t>导入部分</a:t>
                </a:r>
                <a:endParaRPr lang="en-US" altLang="zh-CN" b="0">
                  <a:latin typeface="+mn-lt"/>
                  <a:ea typeface="+mn-ea"/>
                  <a:sym typeface="+mn-lt"/>
                </a:endParaRPr>
              </a:p>
              <a:p>
                <a:pPr marL="342900" indent="-342900">
                  <a:lnSpc>
                    <a:spcPct val="150000"/>
                  </a:lnSpc>
                  <a:buFont typeface="+mj-lt"/>
                  <a:buAutoNum type="arabicPeriod"/>
                </a:pPr>
                <a:r>
                  <a:rPr lang="zh-CN" altLang="en-US" b="0">
                    <a:latin typeface="+mn-lt"/>
                    <a:ea typeface="+mn-ea"/>
                    <a:sym typeface="+mn-lt"/>
                  </a:rPr>
                  <a:t>课程开展</a:t>
                </a:r>
                <a:endParaRPr lang="en-US" altLang="zh-CN" b="0">
                  <a:latin typeface="+mn-lt"/>
                  <a:ea typeface="+mn-ea"/>
                  <a:sym typeface="+mn-lt"/>
                </a:endParaRPr>
              </a:p>
              <a:p>
                <a:pPr marL="342900" indent="-342900">
                  <a:lnSpc>
                    <a:spcPct val="150000"/>
                  </a:lnSpc>
                  <a:buFont typeface="+mj-lt"/>
                  <a:buAutoNum type="arabicPeriod"/>
                </a:pPr>
                <a:r>
                  <a:rPr lang="zh-CN" altLang="en-US" b="0">
                    <a:latin typeface="+mn-lt"/>
                    <a:ea typeface="+mn-ea"/>
                    <a:sym typeface="+mn-lt"/>
                  </a:rPr>
                  <a:t>总结拓展</a:t>
                </a:r>
                <a:endParaRPr lang="en-US" altLang="zh-CN" b="0">
                  <a:latin typeface="+mn-lt"/>
                  <a:ea typeface="+mn-ea"/>
                  <a:sym typeface="+mn-lt"/>
                </a:endParaRPr>
              </a:p>
              <a:p>
                <a:pPr indent="0">
                  <a:lnSpc>
                    <a:spcPct val="150000"/>
                  </a:lnSpc>
                  <a:buFont typeface="+mj-lt"/>
                  <a:buNone/>
                </a:pPr>
                <a:endParaRPr lang="en-US" altLang="zh-CN" b="0">
                  <a:latin typeface="+mn-lt"/>
                  <a:ea typeface="+mn-ea"/>
                  <a:sym typeface="+mn-lt"/>
                </a:endParaRPr>
              </a:p>
            </p:txBody>
          </p:sp>
          <p:cxnSp>
            <p:nvCxnSpPr>
              <p:cNvPr id="8" name="直接连接符 7"/>
              <p:cNvCxnSpPr/>
              <p:nvPr/>
            </p:nvCxnSpPr>
            <p:spPr>
              <a:xfrm flipH="1">
                <a:off x="3696888" y="1780800"/>
                <a:ext cx="0" cy="4003616"/>
              </a:xfrm>
              <a:prstGeom prst="line">
                <a:avLst/>
              </a:prstGeom>
              <a:solidFill>
                <a:srgbClr val="FFCC00"/>
              </a:solidFill>
              <a:ln w="3175" cap="flat" cmpd="sng" algn="ctr">
                <a:solidFill>
                  <a:schemeClr val="bg1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sp>
            <p:nvSpPr>
              <p:cNvPr id="9" name="išľïḋé"/>
              <p:cNvSpPr txBox="1"/>
              <p:nvPr/>
            </p:nvSpPr>
            <p:spPr>
              <a:xfrm>
                <a:off x="1175743" y="1700808"/>
                <a:ext cx="2521108" cy="523220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800" b="1">
                    <a:solidFill>
                      <a:schemeClr val="accent1"/>
                    </a:solidFill>
                    <a:cs typeface="+mn-ea"/>
                    <a:sym typeface="+mn-lt"/>
                  </a:rPr>
                  <a:t>目录</a:t>
                </a:r>
                <a:endParaRPr lang="tr-TR" sz="2800" b="1">
                  <a:solidFill>
                    <a:schemeClr val="accent1"/>
                  </a:solidFill>
                  <a:cs typeface="+mn-ea"/>
                  <a:sym typeface="+mn-lt"/>
                </a:endParaRPr>
              </a:p>
            </p:txBody>
          </p:sp>
        </p:grpSp>
        <p:sp>
          <p:nvSpPr>
            <p:cNvPr id="10" name="poetry_91022"/>
            <p:cNvSpPr>
              <a:spLocks noChangeAspect="1"/>
            </p:cNvSpPr>
            <p:nvPr/>
          </p:nvSpPr>
          <p:spPr bwMode="auto">
            <a:xfrm>
              <a:off x="2379533" y="4867348"/>
              <a:ext cx="870506" cy="915667"/>
            </a:xfrm>
            <a:custGeom>
              <a:gdLst>
                <a:gd name="T0" fmla="*/ 3353 w 5127"/>
                <a:gd name="T1" fmla="*/ 1728 h 5401"/>
                <a:gd name="T2" fmla="*/ 2183 w 5127"/>
                <a:gd name="T3" fmla="*/ 1608 h 5401"/>
                <a:gd name="T4" fmla="*/ 3353 w 5127"/>
                <a:gd name="T5" fmla="*/ 1488 h 5401"/>
                <a:gd name="T6" fmla="*/ 3103 w 5127"/>
                <a:gd name="T7" fmla="*/ 2231 h 5401"/>
                <a:gd name="T8" fmla="*/ 3103 w 5127"/>
                <a:gd name="T9" fmla="*/ 1991 h 5401"/>
                <a:gd name="T10" fmla="*/ 2432 w 5127"/>
                <a:gd name="T11" fmla="*/ 2111 h 5401"/>
                <a:gd name="T12" fmla="*/ 3103 w 5127"/>
                <a:gd name="T13" fmla="*/ 2231 h 5401"/>
                <a:gd name="T14" fmla="*/ 3353 w 5127"/>
                <a:gd name="T15" fmla="*/ 2648 h 5401"/>
                <a:gd name="T16" fmla="*/ 2183 w 5127"/>
                <a:gd name="T17" fmla="*/ 2768 h 5401"/>
                <a:gd name="T18" fmla="*/ 3353 w 5127"/>
                <a:gd name="T19" fmla="*/ 2888 h 5401"/>
                <a:gd name="T20" fmla="*/ 2552 w 5127"/>
                <a:gd name="T21" fmla="*/ 3151 h 5401"/>
                <a:gd name="T22" fmla="*/ 2552 w 5127"/>
                <a:gd name="T23" fmla="*/ 3391 h 5401"/>
                <a:gd name="T24" fmla="*/ 3223 w 5127"/>
                <a:gd name="T25" fmla="*/ 3271 h 5401"/>
                <a:gd name="T26" fmla="*/ 2552 w 5127"/>
                <a:gd name="T27" fmla="*/ 3151 h 5401"/>
                <a:gd name="T28" fmla="*/ 4448 w 5127"/>
                <a:gd name="T29" fmla="*/ 1442 h 5401"/>
                <a:gd name="T30" fmla="*/ 4688 w 5127"/>
                <a:gd name="T31" fmla="*/ 1442 h 5401"/>
                <a:gd name="T32" fmla="*/ 3988 w 5127"/>
                <a:gd name="T33" fmla="*/ 0 h 5401"/>
                <a:gd name="T34" fmla="*/ 0 w 5127"/>
                <a:gd name="T35" fmla="*/ 604 h 5401"/>
                <a:gd name="T36" fmla="*/ 120 w 5127"/>
                <a:gd name="T37" fmla="*/ 1792 h 5401"/>
                <a:gd name="T38" fmla="*/ 686 w 5127"/>
                <a:gd name="T39" fmla="*/ 1672 h 5401"/>
                <a:gd name="T40" fmla="*/ 240 w 5127"/>
                <a:gd name="T41" fmla="*/ 1552 h 5401"/>
                <a:gd name="T42" fmla="*/ 604 w 5127"/>
                <a:gd name="T43" fmla="*/ 240 h 5401"/>
                <a:gd name="T44" fmla="*/ 968 w 5127"/>
                <a:gd name="T45" fmla="*/ 4179 h 5401"/>
                <a:gd name="T46" fmla="*/ 3904 w 5127"/>
                <a:gd name="T47" fmla="*/ 4879 h 5401"/>
                <a:gd name="T48" fmla="*/ 3904 w 5127"/>
                <a:gd name="T49" fmla="*/ 4639 h 5401"/>
                <a:gd name="T50" fmla="*/ 1208 w 5127"/>
                <a:gd name="T51" fmla="*/ 4179 h 5401"/>
                <a:gd name="T52" fmla="*/ 1086 w 5127"/>
                <a:gd name="T53" fmla="*/ 240 h 5401"/>
                <a:gd name="T54" fmla="*/ 4448 w 5127"/>
                <a:gd name="T55" fmla="*/ 700 h 5401"/>
                <a:gd name="T56" fmla="*/ 4568 w 5127"/>
                <a:gd name="T57" fmla="*/ 2000 h 5401"/>
                <a:gd name="T58" fmla="*/ 4568 w 5127"/>
                <a:gd name="T59" fmla="*/ 2240 h 5401"/>
                <a:gd name="T60" fmla="*/ 4887 w 5127"/>
                <a:gd name="T61" fmla="*/ 2340 h 5401"/>
                <a:gd name="T62" fmla="*/ 5007 w 5127"/>
                <a:gd name="T63" fmla="*/ 3838 h 5401"/>
                <a:gd name="T64" fmla="*/ 5127 w 5127"/>
                <a:gd name="T65" fmla="*/ 2340 h 5401"/>
                <a:gd name="T66" fmla="*/ 4568 w 5127"/>
                <a:gd name="T67" fmla="*/ 5139 h 5401"/>
                <a:gd name="T68" fmla="*/ 4448 w 5127"/>
                <a:gd name="T69" fmla="*/ 5281 h 5401"/>
                <a:gd name="T70" fmla="*/ 4688 w 5127"/>
                <a:gd name="T71" fmla="*/ 5281 h 5401"/>
                <a:gd name="T72" fmla="*/ 4568 w 5127"/>
                <a:gd name="T73" fmla="*/ 5139 h 5401"/>
                <a:gd name="T74" fmla="*/ 4448 w 5127"/>
                <a:gd name="T75" fmla="*/ 2559 h 5401"/>
                <a:gd name="T76" fmla="*/ 4568 w 5127"/>
                <a:gd name="T77" fmla="*/ 4974 h 5401"/>
                <a:gd name="T78" fmla="*/ 4688 w 5127"/>
                <a:gd name="T79" fmla="*/ 2559 h 54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5127" h="5401">
                  <a:moveTo>
                    <a:pt x="3473" y="1608"/>
                  </a:moveTo>
                  <a:cubicBezTo>
                    <a:pt x="3473" y="1674"/>
                    <a:pt x="3419" y="1728"/>
                    <a:pt x="3353" y="1728"/>
                  </a:cubicBezTo>
                  <a:lnTo>
                    <a:pt x="2303" y="1728"/>
                  </a:lnTo>
                  <a:cubicBezTo>
                    <a:pt x="2236" y="1728"/>
                    <a:pt x="2183" y="1674"/>
                    <a:pt x="2183" y="1608"/>
                  </a:cubicBezTo>
                  <a:cubicBezTo>
                    <a:pt x="2183" y="1542"/>
                    <a:pt x="2236" y="1488"/>
                    <a:pt x="2303" y="1488"/>
                  </a:cubicBezTo>
                  <a:lnTo>
                    <a:pt x="3353" y="1488"/>
                  </a:lnTo>
                  <a:cubicBezTo>
                    <a:pt x="3419" y="1488"/>
                    <a:pt x="3473" y="1542"/>
                    <a:pt x="3473" y="1608"/>
                  </a:cubicBezTo>
                  <a:close/>
                  <a:moveTo>
                    <a:pt x="3103" y="2231"/>
                  </a:moveTo>
                  <a:cubicBezTo>
                    <a:pt x="3170" y="2231"/>
                    <a:pt x="3223" y="2178"/>
                    <a:pt x="3223" y="2111"/>
                  </a:cubicBezTo>
                  <a:cubicBezTo>
                    <a:pt x="3223" y="2045"/>
                    <a:pt x="3170" y="1991"/>
                    <a:pt x="3103" y="1991"/>
                  </a:cubicBezTo>
                  <a:lnTo>
                    <a:pt x="2552" y="1991"/>
                  </a:lnTo>
                  <a:cubicBezTo>
                    <a:pt x="2486" y="1991"/>
                    <a:pt x="2432" y="2045"/>
                    <a:pt x="2432" y="2111"/>
                  </a:cubicBezTo>
                  <a:cubicBezTo>
                    <a:pt x="2432" y="2178"/>
                    <a:pt x="2486" y="2231"/>
                    <a:pt x="2552" y="2231"/>
                  </a:cubicBezTo>
                  <a:lnTo>
                    <a:pt x="3103" y="2231"/>
                  </a:lnTo>
                  <a:close/>
                  <a:moveTo>
                    <a:pt x="3473" y="2768"/>
                  </a:moveTo>
                  <a:cubicBezTo>
                    <a:pt x="3473" y="2701"/>
                    <a:pt x="3419" y="2648"/>
                    <a:pt x="3353" y="2648"/>
                  </a:cubicBezTo>
                  <a:lnTo>
                    <a:pt x="2303" y="2648"/>
                  </a:lnTo>
                  <a:cubicBezTo>
                    <a:pt x="2236" y="2648"/>
                    <a:pt x="2183" y="2701"/>
                    <a:pt x="2183" y="2768"/>
                  </a:cubicBezTo>
                  <a:cubicBezTo>
                    <a:pt x="2183" y="2834"/>
                    <a:pt x="2236" y="2888"/>
                    <a:pt x="2303" y="2888"/>
                  </a:cubicBezTo>
                  <a:lnTo>
                    <a:pt x="3353" y="2888"/>
                  </a:lnTo>
                  <a:cubicBezTo>
                    <a:pt x="3419" y="2888"/>
                    <a:pt x="3473" y="2834"/>
                    <a:pt x="3473" y="2768"/>
                  </a:cubicBezTo>
                  <a:close/>
                  <a:moveTo>
                    <a:pt x="2552" y="3151"/>
                  </a:moveTo>
                  <a:cubicBezTo>
                    <a:pt x="2486" y="3151"/>
                    <a:pt x="2432" y="3205"/>
                    <a:pt x="2432" y="3271"/>
                  </a:cubicBezTo>
                  <a:cubicBezTo>
                    <a:pt x="2432" y="3338"/>
                    <a:pt x="2486" y="3391"/>
                    <a:pt x="2552" y="3391"/>
                  </a:cubicBezTo>
                  <a:lnTo>
                    <a:pt x="3103" y="3391"/>
                  </a:lnTo>
                  <a:cubicBezTo>
                    <a:pt x="3170" y="3391"/>
                    <a:pt x="3223" y="3338"/>
                    <a:pt x="3223" y="3271"/>
                  </a:cubicBezTo>
                  <a:cubicBezTo>
                    <a:pt x="3223" y="3205"/>
                    <a:pt x="3170" y="3151"/>
                    <a:pt x="3103" y="3151"/>
                  </a:cubicBezTo>
                  <a:lnTo>
                    <a:pt x="2552" y="3151"/>
                  </a:lnTo>
                  <a:close/>
                  <a:moveTo>
                    <a:pt x="4448" y="700"/>
                  </a:moveTo>
                  <a:lnTo>
                    <a:pt x="4448" y="1442"/>
                  </a:lnTo>
                  <a:cubicBezTo>
                    <a:pt x="4448" y="1509"/>
                    <a:pt x="4501" y="1562"/>
                    <a:pt x="4568" y="1562"/>
                  </a:cubicBezTo>
                  <a:cubicBezTo>
                    <a:pt x="4634" y="1562"/>
                    <a:pt x="4688" y="1509"/>
                    <a:pt x="4688" y="1442"/>
                  </a:cubicBezTo>
                  <a:lnTo>
                    <a:pt x="4688" y="700"/>
                  </a:lnTo>
                  <a:cubicBezTo>
                    <a:pt x="4688" y="314"/>
                    <a:pt x="4374" y="0"/>
                    <a:pt x="3988" y="0"/>
                  </a:cubicBezTo>
                  <a:lnTo>
                    <a:pt x="604" y="0"/>
                  </a:lnTo>
                  <a:cubicBezTo>
                    <a:pt x="271" y="0"/>
                    <a:pt x="0" y="271"/>
                    <a:pt x="0" y="604"/>
                  </a:cubicBezTo>
                  <a:lnTo>
                    <a:pt x="0" y="1672"/>
                  </a:lnTo>
                  <a:cubicBezTo>
                    <a:pt x="0" y="1738"/>
                    <a:pt x="53" y="1792"/>
                    <a:pt x="120" y="1792"/>
                  </a:cubicBezTo>
                  <a:lnTo>
                    <a:pt x="566" y="1792"/>
                  </a:lnTo>
                  <a:cubicBezTo>
                    <a:pt x="632" y="1792"/>
                    <a:pt x="686" y="1738"/>
                    <a:pt x="686" y="1672"/>
                  </a:cubicBezTo>
                  <a:cubicBezTo>
                    <a:pt x="686" y="1606"/>
                    <a:pt x="632" y="1552"/>
                    <a:pt x="566" y="1552"/>
                  </a:cubicBezTo>
                  <a:lnTo>
                    <a:pt x="240" y="1552"/>
                  </a:lnTo>
                  <a:lnTo>
                    <a:pt x="240" y="604"/>
                  </a:lnTo>
                  <a:cubicBezTo>
                    <a:pt x="240" y="403"/>
                    <a:pt x="403" y="240"/>
                    <a:pt x="604" y="240"/>
                  </a:cubicBezTo>
                  <a:cubicBezTo>
                    <a:pt x="805" y="240"/>
                    <a:pt x="968" y="403"/>
                    <a:pt x="968" y="604"/>
                  </a:cubicBezTo>
                  <a:lnTo>
                    <a:pt x="968" y="4179"/>
                  </a:lnTo>
                  <a:cubicBezTo>
                    <a:pt x="968" y="4565"/>
                    <a:pt x="1282" y="4879"/>
                    <a:pt x="1668" y="4879"/>
                  </a:cubicBezTo>
                  <a:lnTo>
                    <a:pt x="3904" y="4879"/>
                  </a:lnTo>
                  <a:cubicBezTo>
                    <a:pt x="3970" y="4879"/>
                    <a:pt x="4024" y="4825"/>
                    <a:pt x="4024" y="4759"/>
                  </a:cubicBezTo>
                  <a:cubicBezTo>
                    <a:pt x="4024" y="4693"/>
                    <a:pt x="3970" y="4639"/>
                    <a:pt x="3904" y="4639"/>
                  </a:cubicBezTo>
                  <a:lnTo>
                    <a:pt x="1668" y="4639"/>
                  </a:lnTo>
                  <a:cubicBezTo>
                    <a:pt x="1415" y="4639"/>
                    <a:pt x="1208" y="4433"/>
                    <a:pt x="1208" y="4179"/>
                  </a:cubicBezTo>
                  <a:lnTo>
                    <a:pt x="1208" y="604"/>
                  </a:lnTo>
                  <a:cubicBezTo>
                    <a:pt x="1208" y="468"/>
                    <a:pt x="1163" y="341"/>
                    <a:pt x="1086" y="240"/>
                  </a:cubicBezTo>
                  <a:lnTo>
                    <a:pt x="3988" y="240"/>
                  </a:lnTo>
                  <a:cubicBezTo>
                    <a:pt x="4241" y="240"/>
                    <a:pt x="4448" y="446"/>
                    <a:pt x="4448" y="700"/>
                  </a:cubicBezTo>
                  <a:close/>
                  <a:moveTo>
                    <a:pt x="4787" y="2000"/>
                  </a:moveTo>
                  <a:lnTo>
                    <a:pt x="4568" y="2000"/>
                  </a:lnTo>
                  <a:cubicBezTo>
                    <a:pt x="4501" y="2000"/>
                    <a:pt x="4448" y="2054"/>
                    <a:pt x="4448" y="2120"/>
                  </a:cubicBezTo>
                  <a:cubicBezTo>
                    <a:pt x="4448" y="2187"/>
                    <a:pt x="4501" y="2240"/>
                    <a:pt x="4568" y="2240"/>
                  </a:cubicBezTo>
                  <a:lnTo>
                    <a:pt x="4787" y="2240"/>
                  </a:lnTo>
                  <a:cubicBezTo>
                    <a:pt x="4842" y="2240"/>
                    <a:pt x="4887" y="2285"/>
                    <a:pt x="4887" y="2340"/>
                  </a:cubicBezTo>
                  <a:lnTo>
                    <a:pt x="4887" y="3718"/>
                  </a:lnTo>
                  <a:cubicBezTo>
                    <a:pt x="4887" y="3785"/>
                    <a:pt x="4941" y="3838"/>
                    <a:pt x="5007" y="3838"/>
                  </a:cubicBezTo>
                  <a:cubicBezTo>
                    <a:pt x="5073" y="3838"/>
                    <a:pt x="5127" y="3785"/>
                    <a:pt x="5127" y="3718"/>
                  </a:cubicBezTo>
                  <a:lnTo>
                    <a:pt x="5127" y="2340"/>
                  </a:lnTo>
                  <a:cubicBezTo>
                    <a:pt x="5127" y="2153"/>
                    <a:pt x="4975" y="2000"/>
                    <a:pt x="4787" y="2000"/>
                  </a:cubicBezTo>
                  <a:close/>
                  <a:moveTo>
                    <a:pt x="4568" y="5139"/>
                  </a:moveTo>
                  <a:cubicBezTo>
                    <a:pt x="4501" y="5139"/>
                    <a:pt x="4448" y="5193"/>
                    <a:pt x="4448" y="5259"/>
                  </a:cubicBezTo>
                  <a:lnTo>
                    <a:pt x="4448" y="5281"/>
                  </a:lnTo>
                  <a:cubicBezTo>
                    <a:pt x="4448" y="5347"/>
                    <a:pt x="4501" y="5401"/>
                    <a:pt x="4568" y="5401"/>
                  </a:cubicBezTo>
                  <a:cubicBezTo>
                    <a:pt x="4634" y="5401"/>
                    <a:pt x="4688" y="5347"/>
                    <a:pt x="4688" y="5281"/>
                  </a:cubicBezTo>
                  <a:lnTo>
                    <a:pt x="4688" y="5259"/>
                  </a:lnTo>
                  <a:cubicBezTo>
                    <a:pt x="4688" y="5193"/>
                    <a:pt x="4634" y="5139"/>
                    <a:pt x="4568" y="5139"/>
                  </a:cubicBezTo>
                  <a:close/>
                  <a:moveTo>
                    <a:pt x="4568" y="2439"/>
                  </a:moveTo>
                  <a:cubicBezTo>
                    <a:pt x="4501" y="2439"/>
                    <a:pt x="4448" y="2492"/>
                    <a:pt x="4448" y="2559"/>
                  </a:cubicBezTo>
                  <a:lnTo>
                    <a:pt x="4448" y="4854"/>
                  </a:lnTo>
                  <a:cubicBezTo>
                    <a:pt x="4448" y="4920"/>
                    <a:pt x="4501" y="4974"/>
                    <a:pt x="4568" y="4974"/>
                  </a:cubicBezTo>
                  <a:cubicBezTo>
                    <a:pt x="4634" y="4974"/>
                    <a:pt x="4688" y="4920"/>
                    <a:pt x="4688" y="4854"/>
                  </a:cubicBezTo>
                  <a:lnTo>
                    <a:pt x="4688" y="2559"/>
                  </a:lnTo>
                  <a:cubicBezTo>
                    <a:pt x="4688" y="2492"/>
                    <a:pt x="4634" y="2439"/>
                    <a:pt x="4568" y="2439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</p:spTree>
    <p:custDataLst>
      <p:tags r:id="rId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3956574" y="2810492"/>
            <a:ext cx="5419185" cy="895350"/>
          </a:xfrm>
        </p:spPr>
        <p:txBody>
          <a:bodyPr>
            <a:normAutofit/>
          </a:bodyPr>
          <a:lstStyle/>
          <a:p>
            <a:r>
              <a:rPr lang="zh-CN" altLang="en-US" sz="3200"/>
              <a:t>导入部分</a:t>
            </a:r>
          </a:p>
        </p:txBody>
      </p:sp>
      <p:sp>
        <p:nvSpPr>
          <p:cNvPr id="6" name="文本占位符 5"/>
          <p:cNvSpPr>
            <a:spLocks noGrp="1"/>
          </p:cNvSpPr>
          <p:nvPr>
            <p:ph type="body" idx="1"/>
          </p:nvPr>
        </p:nvSpPr>
        <p:spPr>
          <a:xfrm>
            <a:off x="3956574" y="3890371"/>
            <a:ext cx="5419185" cy="1015623"/>
          </a:xfrm>
        </p:spPr>
        <p:txBody>
          <a:bodyPr>
            <a:normAutofit/>
          </a:bodyPr>
          <a:lstStyle/>
          <a:p>
            <a:pPr lvl="0"/>
            <a:r>
              <a:rPr lang="zh-CN" altLang="en-US" sz="1800"/>
              <a:t>走进课堂：情绪猜猜猜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2783563" y="3258167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Impact" panose="020b0806030902050204" pitchFamily="34" charset="0"/>
                <a:cs typeface="Arial" pitchFamily="34" charset="0"/>
              </a:rPr>
              <a:t>/01</a:t>
            </a:r>
            <a:endParaRPr lang="zh-CN" altLang="en-US" spc="100">
              <a:solidFill>
                <a:schemeClr val="accent1"/>
              </a:solidFill>
              <a:latin typeface="Impact" panose="020b0806030902050204" pitchFamily="34" charset="0"/>
              <a:cs typeface="Arial" pitchFamily="34" charset="0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走进课堂：</a:t>
            </a:r>
            <a:r>
              <a:rPr lang="zh-CN" altLang="en-US">
                <a:sym typeface="+mn-ea"/>
              </a:rPr>
              <a:t>情绪猜猜猜</a:t>
            </a:r>
            <a:endParaRPr lang="zh-CN" altLang="en-US"/>
          </a:p>
        </p:txBody>
      </p:sp>
      <p:sp>
        <p:nvSpPr>
          <p:cNvPr id="3" name="内容占位符 2"/>
          <p:cNvSpPr txBox="1"/>
          <p:nvPr/>
        </p:nvSpPr>
        <p:spPr>
          <a:xfrm>
            <a:off x="1484281" y="2339975"/>
            <a:ext cx="5320665" cy="244411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3765" fontAlgn="ctr">
              <a:lnSpc>
                <a:spcPct val="130000"/>
              </a:lnSpc>
              <a:buSzTx/>
              <a:buNone/>
            </a:pPr>
            <a:r>
              <a:rPr lang="zh-CN" altLang="en-US" sz="24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    请八位同学上台表演，分别根据老师提供的成语作出相应的动作与表情，其他同学猜一猜表演的情绪成语是什么？</a:t>
            </a:r>
          </a:p>
        </p:txBody>
      </p:sp>
      <p:sp>
        <p:nvSpPr>
          <p:cNvPr id="68" name="内容占位符 2"/>
          <p:cNvSpPr txBox="1"/>
          <p:nvPr/>
        </p:nvSpPr>
        <p:spPr>
          <a:xfrm>
            <a:off x="2186305" y="1122045"/>
            <a:ext cx="7201535" cy="12179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defTabSz="913765" fontAlgn="ctr">
              <a:lnSpc>
                <a:spcPct val="130000"/>
              </a:lnSpc>
              <a:buSzTx/>
              <a:buFont typeface="Wingdings" panose="05000000000000000000" pitchFamily="2" charset="2"/>
              <a:buChar char="l"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457200" indent="-457200" defTabSz="913765" fontAlgn="ctr">
              <a:lnSpc>
                <a:spcPct val="130000"/>
              </a:lnSpc>
              <a:buSzTx/>
              <a:buFont typeface="Wingdings" panose="05000000000000000000" pitchFamily="2" charset="2"/>
              <a:buChar char="l"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21DFF8F7-1CEC-89F0-13D6-CC4B62465F29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7232" y="1832811"/>
            <a:ext cx="3629526" cy="3629526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走进课堂：</a:t>
            </a:r>
            <a:r>
              <a:rPr lang="zh-CN" altLang="en-US">
                <a:sym typeface="+mn-ea"/>
              </a:rPr>
              <a:t>情绪猜猜猜</a:t>
            </a:r>
            <a:endParaRPr lang="zh-CN" altLang="en-US"/>
          </a:p>
        </p:txBody>
      </p:sp>
      <p:sp>
        <p:nvSpPr>
          <p:cNvPr id="68" name="内容占位符 2"/>
          <p:cNvSpPr txBox="1"/>
          <p:nvPr/>
        </p:nvSpPr>
        <p:spPr>
          <a:xfrm>
            <a:off x="1093502" y="1161415"/>
            <a:ext cx="10003406" cy="54673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r>
              <a:rPr lang="zh-CN" altLang="en-US" sz="24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情绪可以通过多种形式表达，比如</a:t>
            </a:r>
            <a:r>
              <a:rPr lang="zh-CN" altLang="en-US" sz="2400" b="1" spc="100">
                <a:ln w="3175">
                  <a:noFill/>
                  <a:prstDash val="dash"/>
                </a:ln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言语声调、面部表情、身体姿势等。</a:t>
            </a:r>
          </a:p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endParaRPr lang="zh-CN" altLang="en-US" sz="2400" b="1" spc="100">
              <a:ln w="3175">
                <a:noFill/>
                <a:prstDash val="dash"/>
              </a:ln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5" name="矩形: 圆角 4">
            <a:extLst>
              <a:ext uri="{FF2B5EF4-FFF2-40B4-BE49-F238E27FC236}">
                <a16:creationId xmlns:a16="http://schemas.microsoft.com/office/drawing/2014/main" id="{51413200-C919-445D-B94B-2510F3229D29}"/>
              </a:ext>
            </a:extLst>
          </p:cNvPr>
          <p:cNvSpPr/>
          <p:nvPr/>
        </p:nvSpPr>
        <p:spPr>
          <a:xfrm>
            <a:off x="1900989" y="2538664"/>
            <a:ext cx="1477010" cy="69977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>
            <a:extLst>
              <a:ext uri="{FF2B5EF4-FFF2-40B4-BE49-F238E27FC236}">
                <a16:creationId xmlns:a16="http://schemas.microsoft.com/office/drawing/2014/main" id="{4BD0E60F-376A-90F2-E628-4CA7B9E266D3}"/>
              </a:ext>
            </a:extLst>
          </p:cNvPr>
          <p:cNvSpPr/>
          <p:nvPr/>
        </p:nvSpPr>
        <p:spPr>
          <a:xfrm>
            <a:off x="4006515" y="2538664"/>
            <a:ext cx="1477010" cy="69977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: 圆角 6">
            <a:extLst>
              <a:ext uri="{FF2B5EF4-FFF2-40B4-BE49-F238E27FC236}">
                <a16:creationId xmlns:a16="http://schemas.microsoft.com/office/drawing/2014/main" id="{C0873CCA-C2D0-1E49-A0D6-C6F167F091EA}"/>
              </a:ext>
            </a:extLst>
          </p:cNvPr>
          <p:cNvSpPr/>
          <p:nvPr/>
        </p:nvSpPr>
        <p:spPr>
          <a:xfrm>
            <a:off x="6190815" y="2538664"/>
            <a:ext cx="1477010" cy="69977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: 圆角 7">
            <a:extLst>
              <a:ext uri="{FF2B5EF4-FFF2-40B4-BE49-F238E27FC236}">
                <a16:creationId xmlns:a16="http://schemas.microsoft.com/office/drawing/2014/main" id="{4135BEA6-6578-AFB8-76DE-E7A015349EF5}"/>
              </a:ext>
            </a:extLst>
          </p:cNvPr>
          <p:cNvSpPr/>
          <p:nvPr/>
        </p:nvSpPr>
        <p:spPr>
          <a:xfrm>
            <a:off x="8426149" y="2538664"/>
            <a:ext cx="1477010" cy="69977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: 圆角 10">
            <a:extLst>
              <a:ext uri="{FF2B5EF4-FFF2-40B4-BE49-F238E27FC236}">
                <a16:creationId xmlns:a16="http://schemas.microsoft.com/office/drawing/2014/main" id="{5FCAAB0D-2818-DD9F-B52D-6FFF9DD2AE36}"/>
              </a:ext>
            </a:extLst>
          </p:cNvPr>
          <p:cNvSpPr/>
          <p:nvPr/>
        </p:nvSpPr>
        <p:spPr>
          <a:xfrm>
            <a:off x="1900989" y="4548272"/>
            <a:ext cx="1477010" cy="69977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矩形: 圆角 11">
            <a:extLst>
              <a:ext uri="{FF2B5EF4-FFF2-40B4-BE49-F238E27FC236}">
                <a16:creationId xmlns:a16="http://schemas.microsoft.com/office/drawing/2014/main" id="{31ADDDE5-A521-A118-E371-F976BD6CE46B}"/>
              </a:ext>
            </a:extLst>
          </p:cNvPr>
          <p:cNvSpPr/>
          <p:nvPr/>
        </p:nvSpPr>
        <p:spPr>
          <a:xfrm>
            <a:off x="4006515" y="4548272"/>
            <a:ext cx="1477010" cy="69977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矩形: 圆角 12">
            <a:extLst>
              <a:ext uri="{FF2B5EF4-FFF2-40B4-BE49-F238E27FC236}">
                <a16:creationId xmlns:a16="http://schemas.microsoft.com/office/drawing/2014/main" id="{1B748CA7-7A20-A5F9-B540-CB31F9F4E435}"/>
              </a:ext>
            </a:extLst>
          </p:cNvPr>
          <p:cNvSpPr/>
          <p:nvPr/>
        </p:nvSpPr>
        <p:spPr>
          <a:xfrm>
            <a:off x="6190815" y="4548272"/>
            <a:ext cx="1477010" cy="69977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: 圆角 13">
            <a:extLst>
              <a:ext uri="{FF2B5EF4-FFF2-40B4-BE49-F238E27FC236}">
                <a16:creationId xmlns:a16="http://schemas.microsoft.com/office/drawing/2014/main" id="{0CE435CB-949F-398E-4A95-BDCBC0A203E5}"/>
              </a:ext>
            </a:extLst>
          </p:cNvPr>
          <p:cNvSpPr/>
          <p:nvPr/>
        </p:nvSpPr>
        <p:spPr>
          <a:xfrm>
            <a:off x="8426149" y="4548272"/>
            <a:ext cx="1477010" cy="69977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内容占位符 2"/>
          <p:cNvSpPr txBox="1"/>
          <p:nvPr/>
        </p:nvSpPr>
        <p:spPr>
          <a:xfrm>
            <a:off x="1986813" y="2566605"/>
            <a:ext cx="1477010" cy="69977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r>
              <a:rPr lang="zh-CN" altLang="en-US" sz="24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眉开眼笑</a:t>
            </a:r>
          </a:p>
          <a:p>
            <a:pPr marL="457200" indent="-457200" defTabSz="913765" fontAlgn="ctr">
              <a:lnSpc>
                <a:spcPct val="130000"/>
              </a:lnSpc>
              <a:buSzTx/>
              <a:buFont typeface="Wingdings" panose="05000000000000000000" pitchFamily="2" charset="2"/>
              <a:buChar char="l"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70" name="内容占位符 2"/>
          <p:cNvSpPr txBox="1"/>
          <p:nvPr/>
        </p:nvSpPr>
        <p:spPr>
          <a:xfrm>
            <a:off x="4065703" y="2588729"/>
            <a:ext cx="1477010" cy="69977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r>
              <a:rPr lang="zh-CN" altLang="en-US" sz="24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手舞足蹈</a:t>
            </a:r>
          </a:p>
        </p:txBody>
      </p:sp>
      <p:sp>
        <p:nvSpPr>
          <p:cNvPr id="72" name="内容占位符 2"/>
          <p:cNvSpPr txBox="1"/>
          <p:nvPr/>
        </p:nvSpPr>
        <p:spPr>
          <a:xfrm>
            <a:off x="6261435" y="2588729"/>
            <a:ext cx="1477010" cy="69977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r>
              <a:rPr lang="zh-CN" altLang="en-US" sz="24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怒发冲冠</a:t>
            </a:r>
          </a:p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457200" indent="-457200" defTabSz="913765" fontAlgn="ctr">
              <a:lnSpc>
                <a:spcPct val="130000"/>
              </a:lnSpc>
              <a:buSzTx/>
              <a:buFont typeface="Wingdings" panose="05000000000000000000" pitchFamily="2" charset="2"/>
              <a:buChar char="l"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74" name="内容占位符 2"/>
          <p:cNvSpPr txBox="1"/>
          <p:nvPr/>
        </p:nvSpPr>
        <p:spPr>
          <a:xfrm>
            <a:off x="8529455" y="2592607"/>
            <a:ext cx="1477010" cy="69977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r>
              <a:rPr lang="zh-CN" altLang="en-US" sz="24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咬牙切齿</a:t>
            </a:r>
          </a:p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76" name="内容占位符 2"/>
          <p:cNvSpPr txBox="1"/>
          <p:nvPr/>
        </p:nvSpPr>
        <p:spPr>
          <a:xfrm>
            <a:off x="1939824" y="4622100"/>
            <a:ext cx="1477010" cy="69977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r>
              <a:rPr lang="zh-CN" altLang="en-US" sz="24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愁眉苦脸</a:t>
            </a:r>
          </a:p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457200" indent="-457200" defTabSz="913765" fontAlgn="ctr">
              <a:lnSpc>
                <a:spcPct val="130000"/>
              </a:lnSpc>
              <a:buSzTx/>
              <a:buFont typeface="Wingdings" panose="05000000000000000000" pitchFamily="2" charset="2"/>
              <a:buChar char="l"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78" name="内容占位符 2"/>
          <p:cNvSpPr txBox="1"/>
          <p:nvPr/>
        </p:nvSpPr>
        <p:spPr>
          <a:xfrm>
            <a:off x="4077135" y="4622100"/>
            <a:ext cx="1477010" cy="69977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r>
              <a:rPr lang="zh-CN" altLang="en-US" sz="24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唉声叹气</a:t>
            </a:r>
          </a:p>
        </p:txBody>
      </p:sp>
      <p:sp>
        <p:nvSpPr>
          <p:cNvPr id="80" name="内容占位符 2"/>
          <p:cNvSpPr txBox="1"/>
          <p:nvPr/>
        </p:nvSpPr>
        <p:spPr>
          <a:xfrm>
            <a:off x="6261435" y="4622100"/>
            <a:ext cx="1477010" cy="69977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r>
              <a:rPr lang="zh-CN" altLang="en-US" sz="24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手无足措</a:t>
            </a:r>
          </a:p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457200" indent="-457200" defTabSz="913765" fontAlgn="ctr">
              <a:lnSpc>
                <a:spcPct val="130000"/>
              </a:lnSpc>
              <a:buSzTx/>
              <a:buFont typeface="Wingdings" panose="05000000000000000000" pitchFamily="2" charset="2"/>
              <a:buChar char="l"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82" name="内容占位符 2"/>
          <p:cNvSpPr txBox="1"/>
          <p:nvPr/>
        </p:nvSpPr>
        <p:spPr>
          <a:xfrm>
            <a:off x="8496769" y="4622100"/>
            <a:ext cx="1477010" cy="69977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r>
              <a:rPr lang="zh-CN" altLang="en-US" sz="24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心惊胆颤</a:t>
            </a:r>
          </a:p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457200" indent="-457200" defTabSz="913765" fontAlgn="ctr">
              <a:lnSpc>
                <a:spcPct val="130000"/>
              </a:lnSpc>
              <a:buSzTx/>
              <a:buFont typeface="Wingdings" panose="05000000000000000000" pitchFamily="2" charset="2"/>
              <a:buChar char="l"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0" grpId="0"/>
      <p:bldP spid="72" grpId="0"/>
      <p:bldP spid="74" grpId="0"/>
      <p:bldP spid="76" grpId="0"/>
      <p:bldP spid="78" grpId="0"/>
      <p:bldP spid="80" grpId="0"/>
      <p:bldP spid="8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走进课堂：</a:t>
            </a:r>
            <a:r>
              <a:rPr lang="zh-CN" altLang="en-US">
                <a:sym typeface="+mn-ea"/>
              </a:rPr>
              <a:t>情绪猜猜猜</a:t>
            </a:r>
            <a:endParaRPr lang="zh-CN" altLang="en-US"/>
          </a:p>
        </p:txBody>
      </p:sp>
      <p:sp>
        <p:nvSpPr>
          <p:cNvPr id="68" name="内容占位符 2"/>
          <p:cNvSpPr txBox="1"/>
          <p:nvPr/>
        </p:nvSpPr>
        <p:spPr>
          <a:xfrm>
            <a:off x="2186305" y="1122045"/>
            <a:ext cx="7201535" cy="12179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defTabSz="913765" fontAlgn="ctr">
              <a:lnSpc>
                <a:spcPct val="130000"/>
              </a:lnSpc>
              <a:buSzTx/>
              <a:buFont typeface="Wingdings" panose="05000000000000000000" pitchFamily="2" charset="2"/>
              <a:buChar char="l"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457200" indent="-457200" defTabSz="913765" fontAlgn="ctr">
              <a:lnSpc>
                <a:spcPct val="130000"/>
              </a:lnSpc>
              <a:buSzTx/>
              <a:buFont typeface="Wingdings" panose="05000000000000000000" pitchFamily="2" charset="2"/>
              <a:buChar char="l"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0" name="内容占位符 2"/>
          <p:cNvSpPr txBox="1"/>
          <p:nvPr/>
        </p:nvSpPr>
        <p:spPr>
          <a:xfrm>
            <a:off x="1339215" y="1253807"/>
            <a:ext cx="2667635" cy="54673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r>
              <a:rPr lang="zh-CN" altLang="en-US" sz="24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四大基本情绪</a:t>
            </a:r>
            <a:endParaRPr lang="zh-CN" altLang="en-US" sz="2400" b="1" spc="100">
              <a:ln w="3175">
                <a:noFill/>
                <a:prstDash val="dash"/>
              </a:ln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endParaRPr lang="zh-CN" altLang="en-US" sz="2400" b="1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1" name="内容占位符 2"/>
          <p:cNvSpPr txBox="1"/>
          <p:nvPr/>
        </p:nvSpPr>
        <p:spPr>
          <a:xfrm>
            <a:off x="1849755" y="4716780"/>
            <a:ext cx="520065" cy="61404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r>
              <a:rPr lang="zh-CN" altLang="en-US" sz="24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喜</a:t>
            </a:r>
          </a:p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457200" indent="-457200" defTabSz="913765" fontAlgn="ctr">
              <a:lnSpc>
                <a:spcPct val="130000"/>
              </a:lnSpc>
              <a:buSzTx/>
              <a:buFont typeface="Wingdings" panose="05000000000000000000" pitchFamily="2" charset="2"/>
              <a:buChar char="l"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" name="内容占位符 2"/>
          <p:cNvSpPr txBox="1"/>
          <p:nvPr/>
        </p:nvSpPr>
        <p:spPr>
          <a:xfrm>
            <a:off x="4493260" y="4716780"/>
            <a:ext cx="520065" cy="61404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r>
              <a:rPr lang="zh-CN" altLang="en-US" sz="24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怒</a:t>
            </a:r>
          </a:p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457200" indent="-457200" defTabSz="913765" fontAlgn="ctr">
              <a:lnSpc>
                <a:spcPct val="130000"/>
              </a:lnSpc>
              <a:buSzTx/>
              <a:buFont typeface="Wingdings" panose="05000000000000000000" pitchFamily="2" charset="2"/>
              <a:buChar char="l"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3" name="内容占位符 2"/>
          <p:cNvSpPr txBox="1"/>
          <p:nvPr/>
        </p:nvSpPr>
        <p:spPr>
          <a:xfrm>
            <a:off x="7377430" y="4716779"/>
            <a:ext cx="520065" cy="61404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r>
              <a:rPr lang="zh-CN" altLang="en-US" sz="24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哀</a:t>
            </a:r>
          </a:p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457200" indent="-457200" defTabSz="913765" fontAlgn="ctr">
              <a:lnSpc>
                <a:spcPct val="130000"/>
              </a:lnSpc>
              <a:buSzTx/>
              <a:buFont typeface="Wingdings" panose="05000000000000000000" pitchFamily="2" charset="2"/>
              <a:buChar char="l"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4" name="内容占位符 2"/>
          <p:cNvSpPr txBox="1"/>
          <p:nvPr/>
        </p:nvSpPr>
        <p:spPr>
          <a:xfrm>
            <a:off x="10020935" y="4716780"/>
            <a:ext cx="520065" cy="61404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r>
              <a:rPr lang="zh-CN" altLang="en-US" sz="24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惧</a:t>
            </a:r>
          </a:p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457200" indent="-457200" defTabSz="913765" fontAlgn="ctr">
              <a:lnSpc>
                <a:spcPct val="130000"/>
              </a:lnSpc>
              <a:buSzTx/>
              <a:buFont typeface="Wingdings" panose="05000000000000000000" pitchFamily="2" charset="2"/>
              <a:buChar char="l"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DBE1B2C9-46E1-BF20-21C3-C80A2F095E0A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AFAFA"/>
              </a:clrFrom>
              <a:clrTo>
                <a:srgbClr val="FAFAF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2047" b="73745"/>
          <a:stretch>
            <a:fillRect/>
          </a:stretch>
        </p:blipFill>
        <p:spPr>
          <a:xfrm>
            <a:off x="1151271" y="2717484"/>
            <a:ext cx="1917032" cy="1800542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:a16="http://schemas.microsoft.com/office/drawing/2014/main" id="{DB1FFD2B-FB2F-DB24-6389-21E79CF03873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AFAFA"/>
              </a:clrFrom>
              <a:clrTo>
                <a:srgbClr val="FAFAF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0" t="73264" r="71537" b="481"/>
          <a:stretch>
            <a:fillRect/>
          </a:stretch>
        </p:blipFill>
        <p:spPr>
          <a:xfrm>
            <a:off x="9322451" y="2717484"/>
            <a:ext cx="1917032" cy="1800542"/>
          </a:xfrm>
          <a:prstGeom prst="rect">
            <a:avLst/>
          </a:prstGeom>
        </p:spPr>
      </p:pic>
      <p:pic>
        <p:nvPicPr>
          <p:cNvPr id="17" name="图片 16">
            <a:extLst>
              <a:ext uri="{FF2B5EF4-FFF2-40B4-BE49-F238E27FC236}">
                <a16:creationId xmlns:a16="http://schemas.microsoft.com/office/drawing/2014/main" id="{6710F6BB-831B-41DB-1A48-75DA18A4683D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AFAFA"/>
              </a:clrFrom>
              <a:clrTo>
                <a:srgbClr val="FAFAF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305" t="781" r="-258" b="72964"/>
          <a:stretch>
            <a:fillRect/>
          </a:stretch>
        </p:blipFill>
        <p:spPr>
          <a:xfrm>
            <a:off x="6661516" y="2717484"/>
            <a:ext cx="1917032" cy="1800542"/>
          </a:xfrm>
          <a:prstGeom prst="rect">
            <a:avLst/>
          </a:prstGeom>
        </p:spPr>
      </p:pic>
      <p:pic>
        <p:nvPicPr>
          <p:cNvPr id="18" name="图片 17">
            <a:extLst>
              <a:ext uri="{FF2B5EF4-FFF2-40B4-BE49-F238E27FC236}">
                <a16:creationId xmlns:a16="http://schemas.microsoft.com/office/drawing/2014/main" id="{31EAF77F-EB16-A9A1-9702-079DB51C5727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AFAFA"/>
              </a:clrFrom>
              <a:clrTo>
                <a:srgbClr val="FAFAF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245" t="47895" r="23802" b="25850"/>
          <a:stretch>
            <a:fillRect/>
          </a:stretch>
        </p:blipFill>
        <p:spPr>
          <a:xfrm>
            <a:off x="3794776" y="2717484"/>
            <a:ext cx="1917032" cy="1800542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3956574" y="2810492"/>
            <a:ext cx="5419185" cy="895350"/>
          </a:xfrm>
        </p:spPr>
        <p:txBody>
          <a:bodyPr>
            <a:normAutofit/>
          </a:bodyPr>
          <a:lstStyle/>
          <a:p>
            <a:r>
              <a:rPr lang="zh-CN" altLang="en-US" sz="3200"/>
              <a:t>课程开展</a:t>
            </a:r>
          </a:p>
        </p:txBody>
      </p:sp>
      <p:sp>
        <p:nvSpPr>
          <p:cNvPr id="6" name="文本占位符 5"/>
          <p:cNvSpPr>
            <a:spLocks noGrp="1"/>
          </p:cNvSpPr>
          <p:nvPr>
            <p:ph type="body" idx="1"/>
          </p:nvPr>
        </p:nvSpPr>
        <p:spPr>
          <a:xfrm>
            <a:off x="3956574" y="3890371"/>
            <a:ext cx="5419185" cy="1015623"/>
          </a:xfrm>
        </p:spPr>
        <p:txBody>
          <a:bodyPr>
            <a:normAutofit lnSpcReduction="10000"/>
          </a:bodyPr>
          <a:lstStyle/>
          <a:p>
            <a:pPr lvl="0"/>
            <a:r>
              <a:rPr lang="zh-CN" altLang="en-US" sz="1800"/>
              <a:t>活动一：情绪大词堂</a:t>
            </a:r>
          </a:p>
          <a:p>
            <a:pPr lvl="0"/>
            <a:r>
              <a:rPr lang="zh-CN" altLang="en-US" sz="1800"/>
              <a:t>活动二：情绪辨辨辨</a:t>
            </a:r>
          </a:p>
          <a:p>
            <a:pPr lvl="0"/>
            <a:r>
              <a:rPr lang="zh-CN" altLang="en-US" sz="1800"/>
              <a:t>活动三：情绪训练场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2783563" y="3258167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Impact" panose="020b0806030902050204" pitchFamily="34" charset="0"/>
                <a:cs typeface="Arial" pitchFamily="34" charset="0"/>
              </a:rPr>
              <a:t>/02</a:t>
            </a:r>
            <a:endParaRPr lang="zh-CN" altLang="en-US" spc="100">
              <a:solidFill>
                <a:schemeClr val="accent1"/>
              </a:solidFill>
              <a:latin typeface="Impact" panose="020b0806030902050204" pitchFamily="34" charset="0"/>
              <a:cs typeface="Arial" pitchFamily="34" charset="0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活动一：</a:t>
            </a:r>
            <a:r>
              <a:rPr lang="zh-CN" altLang="en-US">
                <a:sym typeface="+mn-ea"/>
              </a:rPr>
              <a:t>情绪大词堂</a:t>
            </a:r>
            <a:endParaRPr lang="zh-CN" altLang="en-US"/>
          </a:p>
        </p:txBody>
      </p:sp>
      <p:sp>
        <p:nvSpPr>
          <p:cNvPr id="6" name="Title 6"/>
          <p:cNvSpPr txBox="1"/>
          <p:nvPr>
            <p:custDataLst>
              <p:tags r:id="rId2"/>
            </p:custDataLst>
          </p:nvPr>
        </p:nvSpPr>
        <p:spPr>
          <a:xfrm>
            <a:off x="1120552" y="1727821"/>
            <a:ext cx="5471160" cy="3863359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+mj-ea"/>
            </a:pPr>
            <a:r>
              <a:rPr lang="zh-CN" altLang="en-US" sz="2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endParaRPr lang="en-US" altLang="zh-CN" sz="2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0" indent="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+mj-ea"/>
            </a:pPr>
            <a:r>
              <a:rPr lang="en-US" altLang="zh-CN" sz="2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每位同学一张学习单，请同学们在上面写下自己能想到的任何情绪词汇，每人最少写出5个，多多益善。</a:t>
            </a: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DAFABC83-B074-C609-D315-8FAB349DE75D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2904" y="1866794"/>
            <a:ext cx="3585411" cy="3585411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活动一：</a:t>
            </a:r>
            <a:r>
              <a:rPr lang="zh-CN" altLang="en-US">
                <a:sym typeface="+mn-ea"/>
              </a:rPr>
              <a:t>情绪大词堂</a:t>
            </a:r>
            <a:endParaRPr lang="zh-CN" altLang="en-US"/>
          </a:p>
        </p:txBody>
      </p:sp>
      <p:sp>
        <p:nvSpPr>
          <p:cNvPr id="6" name="Title 6"/>
          <p:cNvSpPr txBox="1"/>
          <p:nvPr>
            <p:custDataLst>
              <p:tags r:id="rId2"/>
            </p:custDataLst>
          </p:nvPr>
        </p:nvSpPr>
        <p:spPr>
          <a:xfrm>
            <a:off x="948690" y="1842770"/>
            <a:ext cx="6964680" cy="386334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+mj-ea"/>
            </a:pPr>
            <a:r>
              <a:rPr lang="zh-CN" altLang="en-US" sz="2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endParaRPr lang="en-US" altLang="zh-CN" sz="2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0" indent="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+mj-ea"/>
            </a:pPr>
            <a:r>
              <a:rPr lang="en-US" altLang="zh-CN" sz="2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讨论分享：</a:t>
            </a:r>
          </a:p>
          <a:p>
            <a:pPr lvl="0" indent="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+mj-ea"/>
            </a:pPr>
            <a:r>
              <a:rPr lang="en-US" altLang="zh-CN" sz="2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我最喜欢</a:t>
            </a:r>
            <a:r>
              <a:rPr lang="en-US" altLang="zh-CN" sz="2800" u="sng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   </a:t>
            </a:r>
            <a:r>
              <a:rPr lang="en-US" altLang="zh-CN" sz="2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和</a:t>
            </a:r>
            <a:r>
              <a:rPr lang="en-US" altLang="zh-CN" sz="2800" u="sng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   </a:t>
            </a:r>
            <a:r>
              <a:rPr lang="en-US" altLang="zh-CN" sz="2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这两种情绪，因为</a:t>
            </a:r>
            <a:r>
              <a:rPr lang="en-US" altLang="zh-CN" sz="2800" u="sng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                     </a:t>
            </a:r>
            <a:r>
              <a:rPr lang="en-US" altLang="zh-CN" sz="2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。</a:t>
            </a: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E19F53BF-E182-5AEE-6CC9-0ADF8A5355BC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19440" y="1985210"/>
            <a:ext cx="1894573" cy="3611412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ym typeface="+mn-ea"/>
              </a:rPr>
              <a:t>活动一：情绪大词堂</a:t>
            </a:r>
            <a:endParaRPr lang="zh-CN" altLang="en-US"/>
          </a:p>
        </p:txBody>
      </p:sp>
      <p:sp>
        <p:nvSpPr>
          <p:cNvPr id="68" name="内容占位符 2"/>
          <p:cNvSpPr txBox="1"/>
          <p:nvPr/>
        </p:nvSpPr>
        <p:spPr>
          <a:xfrm>
            <a:off x="2186305" y="1122045"/>
            <a:ext cx="7201535" cy="12179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defTabSz="913765" fontAlgn="ctr">
              <a:lnSpc>
                <a:spcPct val="130000"/>
              </a:lnSpc>
              <a:buSzTx/>
              <a:buFont typeface="Wingdings" panose="05000000000000000000" pitchFamily="2" charset="2"/>
              <a:buChar char="l"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457200" indent="-457200" defTabSz="913765" fontAlgn="ctr">
              <a:lnSpc>
                <a:spcPct val="130000"/>
              </a:lnSpc>
              <a:buSzTx/>
              <a:buFont typeface="Wingdings" panose="05000000000000000000" pitchFamily="2" charset="2"/>
              <a:buChar char="l"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0" name="内容占位符 2"/>
          <p:cNvSpPr txBox="1"/>
          <p:nvPr/>
        </p:nvSpPr>
        <p:spPr>
          <a:xfrm>
            <a:off x="1339215" y="1179830"/>
            <a:ext cx="9540240" cy="107315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r>
              <a:rPr lang="en-US" altLang="zh-CN" sz="24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    </a:t>
            </a:r>
            <a:r>
              <a:rPr lang="zh-CN" altLang="en-US" sz="24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其实无论是积极情绪还是消极情绪，都没有好坏之分，它是我们对自身或环境刺激的特定感受，每一种情绪都有其存在的意义。</a:t>
            </a:r>
          </a:p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endParaRPr lang="zh-CN" altLang="en-US" sz="2400" b="1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1" name="内容占位符 2"/>
          <p:cNvSpPr txBox="1"/>
          <p:nvPr/>
        </p:nvSpPr>
        <p:spPr>
          <a:xfrm>
            <a:off x="1849755" y="4716780"/>
            <a:ext cx="520065" cy="61404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r>
              <a:rPr lang="zh-CN" altLang="en-US" sz="24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喜</a:t>
            </a:r>
          </a:p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457200" indent="-457200" defTabSz="913765" fontAlgn="ctr">
              <a:lnSpc>
                <a:spcPct val="130000"/>
              </a:lnSpc>
              <a:buSzTx/>
              <a:buFont typeface="Wingdings" panose="05000000000000000000" pitchFamily="2" charset="2"/>
              <a:buChar char="l"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" name="内容占位符 2"/>
          <p:cNvSpPr txBox="1"/>
          <p:nvPr/>
        </p:nvSpPr>
        <p:spPr>
          <a:xfrm>
            <a:off x="4493260" y="4716780"/>
            <a:ext cx="520065" cy="61404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r>
              <a:rPr lang="zh-CN" altLang="en-US" sz="24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怒</a:t>
            </a:r>
          </a:p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457200" indent="-457200" defTabSz="913765" fontAlgn="ctr">
              <a:lnSpc>
                <a:spcPct val="130000"/>
              </a:lnSpc>
              <a:buSzTx/>
              <a:buFont typeface="Wingdings" panose="05000000000000000000" pitchFamily="2" charset="2"/>
              <a:buChar char="l"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3" name="内容占位符 2"/>
          <p:cNvSpPr txBox="1"/>
          <p:nvPr/>
        </p:nvSpPr>
        <p:spPr>
          <a:xfrm>
            <a:off x="7506970" y="4716780"/>
            <a:ext cx="520065" cy="61404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r>
              <a:rPr lang="zh-CN" altLang="en-US" sz="24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哀</a:t>
            </a:r>
          </a:p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457200" indent="-457200" defTabSz="913765" fontAlgn="ctr">
              <a:lnSpc>
                <a:spcPct val="130000"/>
              </a:lnSpc>
              <a:buSzTx/>
              <a:buFont typeface="Wingdings" panose="05000000000000000000" pitchFamily="2" charset="2"/>
              <a:buChar char="l"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4" name="内容占位符 2"/>
          <p:cNvSpPr txBox="1"/>
          <p:nvPr/>
        </p:nvSpPr>
        <p:spPr>
          <a:xfrm>
            <a:off x="10020935" y="4716780"/>
            <a:ext cx="520065" cy="61404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r>
              <a:rPr lang="zh-CN" altLang="en-US" sz="24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惧</a:t>
            </a:r>
          </a:p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457200" indent="-457200" defTabSz="913765" fontAlgn="ctr">
              <a:lnSpc>
                <a:spcPct val="130000"/>
              </a:lnSpc>
              <a:buSzTx/>
              <a:buFont typeface="Wingdings" panose="05000000000000000000" pitchFamily="2" charset="2"/>
              <a:buChar char="l"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5" name="内容占位符 2"/>
          <p:cNvSpPr txBox="1"/>
          <p:nvPr/>
        </p:nvSpPr>
        <p:spPr>
          <a:xfrm>
            <a:off x="928370" y="5224145"/>
            <a:ext cx="2743200" cy="54673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3765" fontAlgn="ctr">
              <a:lnSpc>
                <a:spcPct val="130000"/>
              </a:lnSpc>
              <a:buClrTx/>
              <a:buSzTx/>
              <a:buFont typeface="Wingdings" panose="05000000000000000000" pitchFamily="2" charset="2"/>
              <a:buNone/>
            </a:pPr>
            <a:r>
              <a:rPr lang="zh-CN" altLang="en-US" sz="24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成长与分享的能量</a:t>
            </a:r>
          </a:p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457200" indent="-457200" defTabSz="913765" fontAlgn="ctr">
              <a:lnSpc>
                <a:spcPct val="130000"/>
              </a:lnSpc>
              <a:buSzTx/>
              <a:buFont typeface="Wingdings" panose="05000000000000000000" pitchFamily="2" charset="2"/>
              <a:buChar char="l"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6" name="内容占位符 2"/>
          <p:cNvSpPr txBox="1"/>
          <p:nvPr/>
        </p:nvSpPr>
        <p:spPr>
          <a:xfrm>
            <a:off x="3862705" y="5224145"/>
            <a:ext cx="2377440" cy="54673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r>
              <a:rPr lang="zh-CN" altLang="en-US" sz="24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守护的能量</a:t>
            </a:r>
          </a:p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457200" indent="-457200" defTabSz="913765" fontAlgn="ctr">
              <a:lnSpc>
                <a:spcPct val="130000"/>
              </a:lnSpc>
              <a:buSzTx/>
              <a:buFont typeface="Wingdings" panose="05000000000000000000" pitchFamily="2" charset="2"/>
              <a:buChar char="l"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7" name="内容占位符 2"/>
          <p:cNvSpPr txBox="1"/>
          <p:nvPr/>
        </p:nvSpPr>
        <p:spPr>
          <a:xfrm>
            <a:off x="6864985" y="5224145"/>
            <a:ext cx="2377440" cy="54673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r>
              <a:rPr lang="zh-CN" altLang="en-US" sz="24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宣泄的能量</a:t>
            </a:r>
          </a:p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457200" indent="-457200" defTabSz="913765" fontAlgn="ctr">
              <a:lnSpc>
                <a:spcPct val="130000"/>
              </a:lnSpc>
              <a:buSzTx/>
              <a:buFont typeface="Wingdings" panose="05000000000000000000" pitchFamily="2" charset="2"/>
              <a:buChar char="l"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8" name="内容占位符 2"/>
          <p:cNvSpPr txBox="1"/>
          <p:nvPr/>
        </p:nvSpPr>
        <p:spPr>
          <a:xfrm>
            <a:off x="9495155" y="5224145"/>
            <a:ext cx="2377440" cy="54673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r>
              <a:rPr lang="zh-CN" altLang="en-US" sz="24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避害的能量</a:t>
            </a:r>
          </a:p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457200" indent="-457200" defTabSz="913765" fontAlgn="ctr">
              <a:lnSpc>
                <a:spcPct val="130000"/>
              </a:lnSpc>
              <a:buSzTx/>
              <a:buFont typeface="Wingdings" panose="05000000000000000000" pitchFamily="2" charset="2"/>
              <a:buChar char="l"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25A03425-AF0A-5F74-69CD-427535A3E2A8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AFAFA"/>
              </a:clrFrom>
              <a:clrTo>
                <a:srgbClr val="FAFAF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2047" b="73745"/>
          <a:stretch>
            <a:fillRect/>
          </a:stretch>
        </p:blipFill>
        <p:spPr>
          <a:xfrm>
            <a:off x="1151271" y="2717484"/>
            <a:ext cx="1917032" cy="1800542"/>
          </a:xfrm>
          <a:prstGeom prst="rect">
            <a:avLst/>
          </a:prstGeom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E5875049-3A93-8080-5F0C-892CB0A5AC08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AFAFA"/>
              </a:clrFrom>
              <a:clrTo>
                <a:srgbClr val="FAFAF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0" t="73264" r="71537" b="481"/>
          <a:stretch>
            <a:fillRect/>
          </a:stretch>
        </p:blipFill>
        <p:spPr>
          <a:xfrm>
            <a:off x="9322451" y="2717484"/>
            <a:ext cx="1917032" cy="1800542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75CEA3A8-1FA7-A7DA-67EF-EA846DAA5409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AFAFA"/>
              </a:clrFrom>
              <a:clrTo>
                <a:srgbClr val="FAFAF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305" t="781" r="-258" b="72964"/>
          <a:stretch>
            <a:fillRect/>
          </a:stretch>
        </p:blipFill>
        <p:spPr>
          <a:xfrm>
            <a:off x="6661516" y="2717484"/>
            <a:ext cx="1917032" cy="1800542"/>
          </a:xfrm>
          <a:prstGeom prst="rect">
            <a:avLst/>
          </a:prstGeom>
        </p:spPr>
      </p:pic>
      <p:pic>
        <p:nvPicPr>
          <p:cNvPr id="19" name="图片 18">
            <a:extLst>
              <a:ext uri="{FF2B5EF4-FFF2-40B4-BE49-F238E27FC236}">
                <a16:creationId xmlns:a16="http://schemas.microsoft.com/office/drawing/2014/main" id="{40A3D337-B20A-6B77-6849-7C68FDCD4558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AFAFA"/>
              </a:clrFrom>
              <a:clrTo>
                <a:srgbClr val="FAFAF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245" t="47895" r="23802" b="25850"/>
          <a:stretch>
            <a:fillRect/>
          </a:stretch>
        </p:blipFill>
        <p:spPr>
          <a:xfrm>
            <a:off x="3794776" y="2717484"/>
            <a:ext cx="1917032" cy="1800542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活动二：</a:t>
            </a:r>
            <a:r>
              <a:rPr lang="zh-CN" altLang="en-US">
                <a:sym typeface="+mn-ea"/>
              </a:rPr>
              <a:t>情绪辨辨辨</a:t>
            </a:r>
            <a:endParaRPr lang="zh-CN" altLang="en-US"/>
          </a:p>
        </p:txBody>
      </p:sp>
      <p:sp>
        <p:nvSpPr>
          <p:cNvPr id="6" name="Title 6"/>
          <p:cNvSpPr txBox="1"/>
          <p:nvPr>
            <p:custDataLst>
              <p:tags r:id="rId3"/>
            </p:custDataLst>
          </p:nvPr>
        </p:nvSpPr>
        <p:spPr>
          <a:xfrm>
            <a:off x="938530" y="1727835"/>
            <a:ext cx="6429375" cy="386334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+mj-ea"/>
            </a:pPr>
            <a:r>
              <a:rPr lang="zh-CN" altLang="en-US" sz="2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endParaRPr lang="en-US" altLang="zh-CN" sz="2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0" indent="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+mj-ea"/>
            </a:pPr>
            <a:r>
              <a:rPr lang="en-US" altLang="zh-CN" sz="2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请你和小组同学根据所给的情景讨论</a:t>
            </a:r>
            <a:r>
              <a:rPr lang="zh-CN" altLang="en-US" sz="2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、</a:t>
            </a:r>
            <a:r>
              <a:rPr lang="en-US" altLang="zh-CN" sz="2800" spc="100" err="1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判断这些情绪的表达方式是否正确</a:t>
            </a:r>
            <a:r>
              <a:rPr lang="zh-CN" altLang="en-US" sz="2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，</a:t>
            </a:r>
            <a:r>
              <a:rPr lang="en-US" altLang="zh-CN" sz="2800" spc="100" err="1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不正确的方法怎样改进。</a:t>
            </a: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93AA2EB7-EA31-2F29-D716-54CF66D7A11A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3621" y="3429000"/>
            <a:ext cx="4711165" cy="3059198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70559" y="1"/>
            <a:ext cx="10850563" cy="1028699"/>
          </a:xfrm>
        </p:spPr>
        <p:txBody>
          <a:bodyPr/>
          <a:lstStyle/>
          <a:p>
            <a:r>
              <a:rPr lang="zh-CN" altLang="en-US"/>
              <a:t>活动二：</a:t>
            </a:r>
            <a:r>
              <a:rPr lang="zh-CN" altLang="en-US">
                <a:sym typeface="+mn-ea"/>
              </a:rPr>
              <a:t>情绪辨辨辨</a:t>
            </a:r>
            <a:endParaRPr lang="zh-CN" altLang="en-US"/>
          </a:p>
        </p:txBody>
      </p:sp>
      <p:sp>
        <p:nvSpPr>
          <p:cNvPr id="6" name="Title 6"/>
          <p:cNvSpPr txBox="1"/>
          <p:nvPr>
            <p:custDataLst>
              <p:tags r:id="rId3"/>
            </p:custDataLst>
          </p:nvPr>
        </p:nvSpPr>
        <p:spPr>
          <a:xfrm>
            <a:off x="1533525" y="1449705"/>
            <a:ext cx="5911850" cy="78740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+mj-ea"/>
            </a:pPr>
            <a:r>
              <a:rPr lang="en-US" altLang="zh-CN" sz="2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①与同学发生矛盾时，就打人。</a:t>
            </a:r>
          </a:p>
        </p:txBody>
      </p:sp>
      <p:sp>
        <p:nvSpPr>
          <p:cNvPr id="3" name="Title 6"/>
          <p:cNvSpPr txBox="1"/>
          <p:nvPr>
            <p:custDataLst>
              <p:tags r:id="rId4"/>
            </p:custDataLst>
          </p:nvPr>
        </p:nvSpPr>
        <p:spPr>
          <a:xfrm>
            <a:off x="5826125" y="3082925"/>
            <a:ext cx="5595620" cy="254063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rmAutofit fontScale="92500" lnSpcReduction="10000"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+mj-ea"/>
            </a:pPr>
            <a:r>
              <a:rPr lang="zh-CN" altLang="en-US" sz="24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判断：</a:t>
            </a:r>
            <a:r>
              <a:rPr lang="en-US" altLang="zh-CN" sz="24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错误，情绪表达不能伤害他人</a:t>
            </a:r>
            <a:r>
              <a:rPr lang="zh-CN" altLang="en-US" sz="24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。</a:t>
            </a:r>
            <a:endParaRPr lang="en-US" altLang="zh-CN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0" indent="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+mj-ea"/>
            </a:pPr>
            <a:r>
              <a:rPr lang="zh-CN" altLang="en-US" sz="24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做法：可以先暂时分开保持冷静，然后再和对方沟通，如果自己无法沟通解决矛盾可以寻求老师、家长的帮助。</a:t>
            </a:r>
          </a:p>
          <a:p>
            <a:pPr lvl="0" indent="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+mj-ea"/>
            </a:pPr>
            <a:r>
              <a:rPr lang="en-US" altLang="zh-CN" sz="2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</a:p>
        </p:txBody>
      </p:sp>
      <p:grpSp>
        <p:nvGrpSpPr>
          <p:cNvPr id="5" name="组合 116"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title="iSlide™ 版权声明  COPYRIGHT NOTICE">
            <a:extLst>
              <a:ext uri="{FF2B5EF4-FFF2-40B4-BE49-F238E27FC236}">
                <a16:creationId xmlns:a16="http://schemas.microsoft.com/office/drawing/2014/main" id="{2F1989A0-52D5-02D8-AC61-89E181D38EFD}"/>
              </a:ext>
            </a:extLst>
          </p:cNvPr>
          <p:cNvGrpSpPr>
            <a:grpSpLocks noChangeAspect="1"/>
          </p:cNvGrpSpPr>
          <p:nvPr/>
        </p:nvGrpSpPr>
        <p:grpSpPr>
          <a:xfrm>
            <a:off x="1840832" y="2658110"/>
            <a:ext cx="3745832" cy="2845742"/>
            <a:chOff x="2865055" y="1113575"/>
            <a:chExt cx="6461890" cy="4909155"/>
          </a:xfrm>
        </p:grpSpPr>
        <p:sp>
          <p:nvSpPr>
            <p:cNvPr id="7" name="îṣļïḓè">
              <a:extLst>
                <a:ext uri="{FF2B5EF4-FFF2-40B4-BE49-F238E27FC236}">
                  <a16:creationId xmlns:a16="http://schemas.microsoft.com/office/drawing/2014/main" id="{94A3CE97-FBC5-87B7-91D8-C64AD50140EB}"/>
                </a:ext>
              </a:extLst>
            </p:cNvPr>
            <p:cNvSpPr/>
            <p:nvPr/>
          </p:nvSpPr>
          <p:spPr bwMode="auto">
            <a:xfrm>
              <a:off x="4714048" y="2737761"/>
              <a:ext cx="1692151" cy="1162374"/>
            </a:xfrm>
            <a:custGeom>
              <a:gdLst>
                <a:gd name="T0" fmla="*/ 0 w 1079"/>
                <a:gd name="T1" fmla="*/ 693 h 741"/>
                <a:gd name="T2" fmla="*/ 52 w 1079"/>
                <a:gd name="T3" fmla="*/ 741 h 741"/>
                <a:gd name="T4" fmla="*/ 1028 w 1079"/>
                <a:gd name="T5" fmla="*/ 741 h 741"/>
                <a:gd name="T6" fmla="*/ 1079 w 1079"/>
                <a:gd name="T7" fmla="*/ 693 h 741"/>
                <a:gd name="T8" fmla="*/ 1079 w 1079"/>
                <a:gd name="T9" fmla="*/ 48 h 741"/>
                <a:gd name="T10" fmla="*/ 1028 w 1079"/>
                <a:gd name="T11" fmla="*/ 0 h 741"/>
                <a:gd name="T12" fmla="*/ 52 w 1079"/>
                <a:gd name="T13" fmla="*/ 0 h 741"/>
                <a:gd name="T14" fmla="*/ 0 w 1079"/>
                <a:gd name="T15" fmla="*/ 48 h 741"/>
                <a:gd name="T16" fmla="*/ 0 w 1079"/>
                <a:gd name="T17" fmla="*/ 693 h 7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79" h="741">
                  <a:moveTo>
                    <a:pt x="0" y="693"/>
                  </a:moveTo>
                  <a:cubicBezTo>
                    <a:pt x="0" y="721"/>
                    <a:pt x="23" y="741"/>
                    <a:pt x="52" y="741"/>
                  </a:cubicBezTo>
                  <a:cubicBezTo>
                    <a:pt x="1028" y="741"/>
                    <a:pt x="1028" y="741"/>
                    <a:pt x="1028" y="741"/>
                  </a:cubicBezTo>
                  <a:cubicBezTo>
                    <a:pt x="1056" y="741"/>
                    <a:pt x="1079" y="721"/>
                    <a:pt x="1079" y="693"/>
                  </a:cubicBezTo>
                  <a:cubicBezTo>
                    <a:pt x="1079" y="48"/>
                    <a:pt x="1079" y="48"/>
                    <a:pt x="1079" y="48"/>
                  </a:cubicBezTo>
                  <a:cubicBezTo>
                    <a:pt x="1079" y="23"/>
                    <a:pt x="1056" y="0"/>
                    <a:pt x="1028" y="0"/>
                  </a:cubicBezTo>
                  <a:cubicBezTo>
                    <a:pt x="52" y="0"/>
                    <a:pt x="52" y="0"/>
                    <a:pt x="52" y="0"/>
                  </a:cubicBezTo>
                  <a:cubicBezTo>
                    <a:pt x="23" y="0"/>
                    <a:pt x="0" y="23"/>
                    <a:pt x="0" y="48"/>
                  </a:cubicBezTo>
                  <a:cubicBezTo>
                    <a:pt x="0" y="693"/>
                    <a:pt x="0" y="693"/>
                    <a:pt x="0" y="693"/>
                  </a:cubicBez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" name="îšļîḋe">
              <a:extLst>
                <a:ext uri="{FF2B5EF4-FFF2-40B4-BE49-F238E27FC236}">
                  <a16:creationId xmlns:a16="http://schemas.microsoft.com/office/drawing/2014/main" id="{89120B1B-DD39-1E76-1FD9-07025026D3A7}"/>
                </a:ext>
              </a:extLst>
            </p:cNvPr>
            <p:cNvSpPr/>
            <p:nvPr/>
          </p:nvSpPr>
          <p:spPr bwMode="auto">
            <a:xfrm>
              <a:off x="4731474" y="2748217"/>
              <a:ext cx="1659040" cy="1143204"/>
            </a:xfrm>
            <a:custGeom>
              <a:gdLst>
                <a:gd name="T0" fmla="*/ 0 w 1058"/>
                <a:gd name="T1" fmla="*/ 683 h 728"/>
                <a:gd name="T2" fmla="*/ 51 w 1058"/>
                <a:gd name="T3" fmla="*/ 728 h 728"/>
                <a:gd name="T4" fmla="*/ 1006 w 1058"/>
                <a:gd name="T5" fmla="*/ 728 h 728"/>
                <a:gd name="T6" fmla="*/ 1058 w 1058"/>
                <a:gd name="T7" fmla="*/ 683 h 728"/>
                <a:gd name="T8" fmla="*/ 1058 w 1058"/>
                <a:gd name="T9" fmla="*/ 48 h 728"/>
                <a:gd name="T10" fmla="*/ 1006 w 1058"/>
                <a:gd name="T11" fmla="*/ 0 h 728"/>
                <a:gd name="T12" fmla="*/ 51 w 1058"/>
                <a:gd name="T13" fmla="*/ 0 h 728"/>
                <a:gd name="T14" fmla="*/ 0 w 1058"/>
                <a:gd name="T15" fmla="*/ 48 h 728"/>
                <a:gd name="T16" fmla="*/ 0 w 1058"/>
                <a:gd name="T17" fmla="*/ 683 h 7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58" h="728">
                  <a:moveTo>
                    <a:pt x="0" y="683"/>
                  </a:moveTo>
                  <a:cubicBezTo>
                    <a:pt x="0" y="708"/>
                    <a:pt x="23" y="728"/>
                    <a:pt x="51" y="728"/>
                  </a:cubicBezTo>
                  <a:cubicBezTo>
                    <a:pt x="1006" y="728"/>
                    <a:pt x="1006" y="728"/>
                    <a:pt x="1006" y="728"/>
                  </a:cubicBezTo>
                  <a:cubicBezTo>
                    <a:pt x="1035" y="728"/>
                    <a:pt x="1058" y="708"/>
                    <a:pt x="1058" y="683"/>
                  </a:cubicBezTo>
                  <a:cubicBezTo>
                    <a:pt x="1058" y="48"/>
                    <a:pt x="1058" y="48"/>
                    <a:pt x="1058" y="48"/>
                  </a:cubicBezTo>
                  <a:cubicBezTo>
                    <a:pt x="1058" y="22"/>
                    <a:pt x="1035" y="0"/>
                    <a:pt x="1006" y="0"/>
                  </a:cubicBezTo>
                  <a:cubicBezTo>
                    <a:pt x="51" y="0"/>
                    <a:pt x="51" y="0"/>
                    <a:pt x="51" y="0"/>
                  </a:cubicBezTo>
                  <a:cubicBezTo>
                    <a:pt x="23" y="0"/>
                    <a:pt x="0" y="22"/>
                    <a:pt x="0" y="48"/>
                  </a:cubicBezTo>
                  <a:cubicBezTo>
                    <a:pt x="0" y="683"/>
                    <a:pt x="0" y="683"/>
                    <a:pt x="0" y="683"/>
                  </a:cubicBezTo>
                </a:path>
              </a:pathLst>
            </a:custGeom>
            <a:solidFill>
              <a:srgbClr val="4E4E4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9" name="iṡḷiḓé">
              <a:extLst>
                <a:ext uri="{FF2B5EF4-FFF2-40B4-BE49-F238E27FC236}">
                  <a16:creationId xmlns:a16="http://schemas.microsoft.com/office/drawing/2014/main" id="{9ED32B88-59E9-2212-4737-E285C9E17690}"/>
                </a:ext>
              </a:extLst>
            </p:cNvPr>
            <p:cNvSpPr/>
            <p:nvPr/>
          </p:nvSpPr>
          <p:spPr bwMode="auto">
            <a:xfrm>
              <a:off x="4804667" y="2821410"/>
              <a:ext cx="1517882" cy="881801"/>
            </a:xfrm>
            <a:prstGeom prst="rect">
              <a:avLst/>
            </a:prstGeom>
            <a:solidFill>
              <a:srgbClr val="B8E4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0" name="iṩľîḍê">
              <a:extLst>
                <a:ext uri="{FF2B5EF4-FFF2-40B4-BE49-F238E27FC236}">
                  <a16:creationId xmlns:a16="http://schemas.microsoft.com/office/drawing/2014/main" id="{9BF660A4-66E2-AC58-83A1-0C970ED7FE40}"/>
                </a:ext>
              </a:extLst>
            </p:cNvPr>
            <p:cNvSpPr/>
            <p:nvPr/>
          </p:nvSpPr>
          <p:spPr bwMode="auto">
            <a:xfrm>
              <a:off x="4804667" y="2851036"/>
              <a:ext cx="1517882" cy="852175"/>
            </a:xfrm>
            <a:custGeom>
              <a:gdLst>
                <a:gd name="T0" fmla="*/ 0 w 871"/>
                <a:gd name="T1" fmla="*/ 489 h 489"/>
                <a:gd name="T2" fmla="*/ 871 w 871"/>
                <a:gd name="T3" fmla="*/ 489 h 489"/>
                <a:gd name="T4" fmla="*/ 857 w 871"/>
                <a:gd name="T5" fmla="*/ 0 h 489"/>
                <a:gd name="T6" fmla="*/ 10 w 871"/>
                <a:gd name="T7" fmla="*/ 0 h 489"/>
                <a:gd name="T8" fmla="*/ 0 w 871"/>
                <a:gd name="T9" fmla="*/ 489 h 4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71" h="489">
                  <a:moveTo>
                    <a:pt x="0" y="489"/>
                  </a:moveTo>
                  <a:lnTo>
                    <a:pt x="871" y="489"/>
                  </a:lnTo>
                  <a:lnTo>
                    <a:pt x="857" y="0"/>
                  </a:lnTo>
                  <a:lnTo>
                    <a:pt x="10" y="0"/>
                  </a:lnTo>
                  <a:lnTo>
                    <a:pt x="0" y="489"/>
                  </a:lnTo>
                  <a:close/>
                </a:path>
              </a:pathLst>
            </a:custGeom>
            <a:solidFill>
              <a:srgbClr val="D9F9F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1" name="íṧ1îḍé">
              <a:extLst>
                <a:ext uri="{FF2B5EF4-FFF2-40B4-BE49-F238E27FC236}">
                  <a16:creationId xmlns:a16="http://schemas.microsoft.com/office/drawing/2014/main" id="{0C823893-157B-D823-F9C3-BAB47437E2A3}"/>
                </a:ext>
              </a:extLst>
            </p:cNvPr>
            <p:cNvSpPr/>
            <p:nvPr/>
          </p:nvSpPr>
          <p:spPr bwMode="auto">
            <a:xfrm>
              <a:off x="5538340" y="2765644"/>
              <a:ext cx="41825" cy="40082"/>
            </a:xfrm>
            <a:prstGeom prst="ellipse">
              <a:avLst/>
            </a:prstGeom>
            <a:solidFill>
              <a:srgbClr val="C8C8C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2" name="ïşľïḓê">
              <a:extLst>
                <a:ext uri="{FF2B5EF4-FFF2-40B4-BE49-F238E27FC236}">
                  <a16:creationId xmlns:a16="http://schemas.microsoft.com/office/drawing/2014/main" id="{65BD8E3F-F225-8EA0-E449-BC8633B92047}"/>
                </a:ext>
              </a:extLst>
            </p:cNvPr>
            <p:cNvSpPr/>
            <p:nvPr/>
          </p:nvSpPr>
          <p:spPr bwMode="auto">
            <a:xfrm>
              <a:off x="5545311" y="2769129"/>
              <a:ext cx="34854" cy="31368"/>
            </a:xfrm>
            <a:prstGeom prst="ellipse">
              <a:avLst/>
            </a:pr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3" name="íṩḻiḍè">
              <a:extLst>
                <a:ext uri="{FF2B5EF4-FFF2-40B4-BE49-F238E27FC236}">
                  <a16:creationId xmlns:a16="http://schemas.microsoft.com/office/drawing/2014/main" id="{2AED2337-DBB1-A5D0-97FB-5F0EE7DA8E8C}"/>
                </a:ext>
              </a:extLst>
            </p:cNvPr>
            <p:cNvSpPr/>
            <p:nvPr/>
          </p:nvSpPr>
          <p:spPr bwMode="auto">
            <a:xfrm>
              <a:off x="4604259" y="3765947"/>
              <a:ext cx="1913473" cy="134188"/>
            </a:xfrm>
            <a:custGeom>
              <a:gdLst>
                <a:gd name="T0" fmla="*/ 1220 w 1220"/>
                <a:gd name="T1" fmla="*/ 0 h 86"/>
                <a:gd name="T2" fmla="*/ 1220 w 1220"/>
                <a:gd name="T3" fmla="*/ 40 h 86"/>
                <a:gd name="T4" fmla="*/ 1160 w 1220"/>
                <a:gd name="T5" fmla="*/ 86 h 86"/>
                <a:gd name="T6" fmla="*/ 60 w 1220"/>
                <a:gd name="T7" fmla="*/ 86 h 86"/>
                <a:gd name="T8" fmla="*/ 0 w 1220"/>
                <a:gd name="T9" fmla="*/ 40 h 86"/>
                <a:gd name="T10" fmla="*/ 0 w 1220"/>
                <a:gd name="T11" fmla="*/ 0 h 86"/>
                <a:gd name="T12" fmla="*/ 1220 w 1220"/>
                <a:gd name="T13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20" h="86">
                  <a:moveTo>
                    <a:pt x="1220" y="0"/>
                  </a:moveTo>
                  <a:cubicBezTo>
                    <a:pt x="1220" y="40"/>
                    <a:pt x="1220" y="40"/>
                    <a:pt x="1220" y="40"/>
                  </a:cubicBezTo>
                  <a:cubicBezTo>
                    <a:pt x="1220" y="66"/>
                    <a:pt x="1194" y="86"/>
                    <a:pt x="1160" y="86"/>
                  </a:cubicBezTo>
                  <a:cubicBezTo>
                    <a:pt x="60" y="86"/>
                    <a:pt x="60" y="86"/>
                    <a:pt x="60" y="86"/>
                  </a:cubicBezTo>
                  <a:cubicBezTo>
                    <a:pt x="25" y="86"/>
                    <a:pt x="0" y="66"/>
                    <a:pt x="0" y="4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220" y="0"/>
                  </a:lnTo>
                  <a:close/>
                </a:path>
              </a:pathLst>
            </a:custGeom>
            <a:solidFill>
              <a:srgbClr val="EFEF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4" name="işļíďe">
              <a:extLst>
                <a:ext uri="{FF2B5EF4-FFF2-40B4-BE49-F238E27FC236}">
                  <a16:creationId xmlns:a16="http://schemas.microsoft.com/office/drawing/2014/main" id="{8C355334-2AA2-7BB2-193A-DEAB788A9BC9}"/>
                </a:ext>
              </a:extLst>
            </p:cNvPr>
            <p:cNvSpPr/>
            <p:nvPr/>
          </p:nvSpPr>
          <p:spPr bwMode="auto">
            <a:xfrm>
              <a:off x="4609486" y="3844369"/>
              <a:ext cx="1908244" cy="55766"/>
            </a:xfrm>
            <a:custGeom>
              <a:gdLst>
                <a:gd name="T0" fmla="*/ 1217 w 1217"/>
                <a:gd name="T1" fmla="*/ 0 h 35"/>
                <a:gd name="T2" fmla="*/ 1157 w 1217"/>
                <a:gd name="T3" fmla="*/ 35 h 35"/>
                <a:gd name="T4" fmla="*/ 57 w 1217"/>
                <a:gd name="T5" fmla="*/ 35 h 35"/>
                <a:gd name="T6" fmla="*/ 0 w 1217"/>
                <a:gd name="T7" fmla="*/ 0 h 35"/>
                <a:gd name="T8" fmla="*/ 1217 w 1217"/>
                <a:gd name="T9" fmla="*/ 0 h 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17" h="35">
                  <a:moveTo>
                    <a:pt x="1217" y="0"/>
                  </a:moveTo>
                  <a:cubicBezTo>
                    <a:pt x="1211" y="21"/>
                    <a:pt x="1185" y="35"/>
                    <a:pt x="1157" y="35"/>
                  </a:cubicBezTo>
                  <a:cubicBezTo>
                    <a:pt x="57" y="35"/>
                    <a:pt x="57" y="35"/>
                    <a:pt x="57" y="35"/>
                  </a:cubicBezTo>
                  <a:cubicBezTo>
                    <a:pt x="29" y="35"/>
                    <a:pt x="6" y="21"/>
                    <a:pt x="0" y="0"/>
                  </a:cubicBezTo>
                  <a:lnTo>
                    <a:pt x="1217" y="0"/>
                  </a:lnTo>
                  <a:close/>
                </a:path>
              </a:pathLst>
            </a:custGeom>
            <a:solidFill>
              <a:srgbClr val="C8C8C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5" name="îŝḷíḋé">
              <a:extLst>
                <a:ext uri="{FF2B5EF4-FFF2-40B4-BE49-F238E27FC236}">
                  <a16:creationId xmlns:a16="http://schemas.microsoft.com/office/drawing/2014/main" id="{78D108BC-191F-B6C0-5A26-42309DAB438F}"/>
                </a:ext>
              </a:extLst>
            </p:cNvPr>
            <p:cNvSpPr/>
            <p:nvPr/>
          </p:nvSpPr>
          <p:spPr bwMode="auto">
            <a:xfrm>
              <a:off x="5233369" y="3765947"/>
              <a:ext cx="669193" cy="43568"/>
            </a:xfrm>
            <a:custGeom>
              <a:gdLst>
                <a:gd name="T0" fmla="*/ 382 w 384"/>
                <a:gd name="T1" fmla="*/ 2 h 25"/>
                <a:gd name="T2" fmla="*/ 382 w 384"/>
                <a:gd name="T3" fmla="*/ 23 h 25"/>
                <a:gd name="T4" fmla="*/ 2 w 384"/>
                <a:gd name="T5" fmla="*/ 23 h 25"/>
                <a:gd name="T6" fmla="*/ 2 w 384"/>
                <a:gd name="T7" fmla="*/ 2 h 25"/>
                <a:gd name="T8" fmla="*/ 382 w 384"/>
                <a:gd name="T9" fmla="*/ 2 h 25"/>
                <a:gd name="T10" fmla="*/ 384 w 384"/>
                <a:gd name="T11" fmla="*/ 0 h 25"/>
                <a:gd name="T12" fmla="*/ 0 w 384"/>
                <a:gd name="T13" fmla="*/ 0 h 25"/>
                <a:gd name="T14" fmla="*/ 0 w 384"/>
                <a:gd name="T15" fmla="*/ 25 h 25"/>
                <a:gd name="T16" fmla="*/ 384 w 384"/>
                <a:gd name="T17" fmla="*/ 25 h 25"/>
                <a:gd name="T18" fmla="*/ 384 w 384"/>
                <a:gd name="T19" fmla="*/ 0 h 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84" h="25">
                  <a:moveTo>
                    <a:pt x="382" y="2"/>
                  </a:moveTo>
                  <a:lnTo>
                    <a:pt x="382" y="23"/>
                  </a:lnTo>
                  <a:lnTo>
                    <a:pt x="2" y="23"/>
                  </a:lnTo>
                  <a:lnTo>
                    <a:pt x="2" y="2"/>
                  </a:lnTo>
                  <a:lnTo>
                    <a:pt x="382" y="2"/>
                  </a:lnTo>
                  <a:close/>
                  <a:moveTo>
                    <a:pt x="384" y="0"/>
                  </a:moveTo>
                  <a:lnTo>
                    <a:pt x="0" y="0"/>
                  </a:lnTo>
                  <a:lnTo>
                    <a:pt x="0" y="25"/>
                  </a:lnTo>
                  <a:lnTo>
                    <a:pt x="384" y="25"/>
                  </a:lnTo>
                  <a:lnTo>
                    <a:pt x="384" y="0"/>
                  </a:lnTo>
                  <a:close/>
                </a:path>
              </a:pathLst>
            </a:custGeom>
            <a:solidFill>
              <a:srgbClr val="C8C8C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6" name="í$lïḓe">
              <a:extLst>
                <a:ext uri="{FF2B5EF4-FFF2-40B4-BE49-F238E27FC236}">
                  <a16:creationId xmlns:a16="http://schemas.microsoft.com/office/drawing/2014/main" id="{0A4D91D8-AA84-41D6-FE8B-05B643334B66}"/>
                </a:ext>
              </a:extLst>
            </p:cNvPr>
            <p:cNvSpPr/>
            <p:nvPr/>
          </p:nvSpPr>
          <p:spPr bwMode="auto">
            <a:xfrm>
              <a:off x="6449766" y="3793830"/>
              <a:ext cx="33111" cy="24398"/>
            </a:xfrm>
            <a:prstGeom prst="ellipse">
              <a:avLst/>
            </a:prstGeom>
            <a:solidFill>
              <a:srgbClr val="C8C8C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7" name="íšľiďe">
              <a:extLst>
                <a:ext uri="{FF2B5EF4-FFF2-40B4-BE49-F238E27FC236}">
                  <a16:creationId xmlns:a16="http://schemas.microsoft.com/office/drawing/2014/main" id="{EEA71A6D-D16D-A793-F69B-AC6DACF5C7A3}"/>
                </a:ext>
              </a:extLst>
            </p:cNvPr>
            <p:cNvSpPr/>
            <p:nvPr/>
          </p:nvSpPr>
          <p:spPr bwMode="auto">
            <a:xfrm>
              <a:off x="6454994" y="3797316"/>
              <a:ext cx="20912" cy="17427"/>
            </a:xfrm>
            <a:prstGeom prst="ellipse">
              <a:avLst/>
            </a:pr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8" name="ï$ļïḓè">
              <a:extLst>
                <a:ext uri="{FF2B5EF4-FFF2-40B4-BE49-F238E27FC236}">
                  <a16:creationId xmlns:a16="http://schemas.microsoft.com/office/drawing/2014/main" id="{530C45B0-D03B-5DA1-3399-010E0A5A3FBF}"/>
                </a:ext>
              </a:extLst>
            </p:cNvPr>
            <p:cNvSpPr/>
            <p:nvPr/>
          </p:nvSpPr>
          <p:spPr bwMode="auto">
            <a:xfrm>
              <a:off x="6406199" y="3793830"/>
              <a:ext cx="31368" cy="24398"/>
            </a:xfrm>
            <a:prstGeom prst="ellipse">
              <a:avLst/>
            </a:prstGeom>
            <a:solidFill>
              <a:srgbClr val="C8C8C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9" name="îşḻïḑè">
              <a:extLst>
                <a:ext uri="{FF2B5EF4-FFF2-40B4-BE49-F238E27FC236}">
                  <a16:creationId xmlns:a16="http://schemas.microsoft.com/office/drawing/2014/main" id="{837FB3EC-40B5-78AB-AC13-C5E010F85049}"/>
                </a:ext>
              </a:extLst>
            </p:cNvPr>
            <p:cNvSpPr/>
            <p:nvPr/>
          </p:nvSpPr>
          <p:spPr bwMode="auto">
            <a:xfrm>
              <a:off x="6409685" y="3797316"/>
              <a:ext cx="22654" cy="17427"/>
            </a:xfrm>
            <a:prstGeom prst="ellipse">
              <a:avLst/>
            </a:pr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20" name="išḻidê">
              <a:extLst>
                <a:ext uri="{FF2B5EF4-FFF2-40B4-BE49-F238E27FC236}">
                  <a16:creationId xmlns:a16="http://schemas.microsoft.com/office/drawing/2014/main" id="{81F38A86-39B2-208C-A575-02BE065A500C}"/>
                </a:ext>
              </a:extLst>
            </p:cNvPr>
            <p:cNvSpPr/>
            <p:nvPr/>
          </p:nvSpPr>
          <p:spPr bwMode="auto">
            <a:xfrm>
              <a:off x="6360889" y="3793830"/>
              <a:ext cx="29625" cy="24398"/>
            </a:xfrm>
            <a:prstGeom prst="ellipse">
              <a:avLst/>
            </a:prstGeom>
            <a:solidFill>
              <a:srgbClr val="C8C8C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21" name="îṩḷïḑé">
              <a:extLst>
                <a:ext uri="{FF2B5EF4-FFF2-40B4-BE49-F238E27FC236}">
                  <a16:creationId xmlns:a16="http://schemas.microsoft.com/office/drawing/2014/main" id="{DF883B5E-1DCD-E756-1920-480E42E547BC}"/>
                </a:ext>
              </a:extLst>
            </p:cNvPr>
            <p:cNvSpPr/>
            <p:nvPr/>
          </p:nvSpPr>
          <p:spPr bwMode="auto">
            <a:xfrm>
              <a:off x="6364375" y="3797316"/>
              <a:ext cx="22654" cy="17427"/>
            </a:xfrm>
            <a:prstGeom prst="ellipse">
              <a:avLst/>
            </a:pr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22" name="îṩḷïḓé">
              <a:extLst>
                <a:ext uri="{FF2B5EF4-FFF2-40B4-BE49-F238E27FC236}">
                  <a16:creationId xmlns:a16="http://schemas.microsoft.com/office/drawing/2014/main" id="{321E2CDA-F44A-0059-03A4-292A88EA6559}"/>
                </a:ext>
              </a:extLst>
            </p:cNvPr>
            <p:cNvSpPr/>
            <p:nvPr/>
          </p:nvSpPr>
          <p:spPr bwMode="auto">
            <a:xfrm>
              <a:off x="4893545" y="2931200"/>
              <a:ext cx="1347098" cy="130702"/>
            </a:xfrm>
            <a:prstGeom prst="rect">
              <a:avLst/>
            </a:prstGeom>
            <a:solidFill>
              <a:srgbClr val="47A2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23" name="iş1íḑê">
              <a:extLst>
                <a:ext uri="{FF2B5EF4-FFF2-40B4-BE49-F238E27FC236}">
                  <a16:creationId xmlns:a16="http://schemas.microsoft.com/office/drawing/2014/main" id="{A94E2116-72FF-BECE-8676-E2C74648D059}"/>
                </a:ext>
              </a:extLst>
            </p:cNvPr>
            <p:cNvSpPr/>
            <p:nvPr/>
          </p:nvSpPr>
          <p:spPr bwMode="auto">
            <a:xfrm>
              <a:off x="5967042" y="3100240"/>
              <a:ext cx="273602" cy="557660"/>
            </a:xfrm>
            <a:prstGeom prst="rect">
              <a:avLst/>
            </a:prstGeom>
            <a:solidFill>
              <a:srgbClr val="47A2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24" name="íŝḻíḓè">
              <a:extLst>
                <a:ext uri="{FF2B5EF4-FFF2-40B4-BE49-F238E27FC236}">
                  <a16:creationId xmlns:a16="http://schemas.microsoft.com/office/drawing/2014/main" id="{BB0AE4A2-3CDE-1CFA-3F4E-C2A7CCB3705C}"/>
                </a:ext>
              </a:extLst>
            </p:cNvPr>
            <p:cNvSpPr/>
            <p:nvPr/>
          </p:nvSpPr>
          <p:spPr bwMode="auto">
            <a:xfrm>
              <a:off x="4897030" y="3100240"/>
              <a:ext cx="1024701" cy="557660"/>
            </a:xfrm>
            <a:prstGeom prst="rect">
              <a:avLst/>
            </a:prstGeom>
            <a:solidFill>
              <a:srgbClr val="47A2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25" name="îṡļïḓê">
              <a:extLst>
                <a:ext uri="{FF2B5EF4-FFF2-40B4-BE49-F238E27FC236}">
                  <a16:creationId xmlns:a16="http://schemas.microsoft.com/office/drawing/2014/main" id="{1C82E8AC-A9E6-5276-34E6-7E77E64B4634}"/>
                </a:ext>
              </a:extLst>
            </p:cNvPr>
            <p:cNvSpPr/>
            <p:nvPr/>
          </p:nvSpPr>
          <p:spPr bwMode="auto">
            <a:xfrm>
              <a:off x="2994014" y="4083117"/>
              <a:ext cx="4119717" cy="1903016"/>
            </a:xfrm>
            <a:custGeom>
              <a:gdLst>
                <a:gd name="T0" fmla="*/ 0 w 2364"/>
                <a:gd name="T1" fmla="*/ 0 h 1092"/>
                <a:gd name="T2" fmla="*/ 2364 w 2364"/>
                <a:gd name="T3" fmla="*/ 0 h 1092"/>
                <a:gd name="T4" fmla="*/ 2364 w 2364"/>
                <a:gd name="T5" fmla="*/ 38 h 1092"/>
                <a:gd name="T6" fmla="*/ 2364 w 2364"/>
                <a:gd name="T7" fmla="*/ 72 h 1092"/>
                <a:gd name="T8" fmla="*/ 2364 w 2364"/>
                <a:gd name="T9" fmla="*/ 1092 h 1092"/>
                <a:gd name="T10" fmla="*/ 2248 w 2364"/>
                <a:gd name="T11" fmla="*/ 1092 h 1092"/>
                <a:gd name="T12" fmla="*/ 2248 w 2364"/>
                <a:gd name="T13" fmla="*/ 72 h 1092"/>
                <a:gd name="T14" fmla="*/ 121 w 2364"/>
                <a:gd name="T15" fmla="*/ 72 h 1092"/>
                <a:gd name="T16" fmla="*/ 121 w 2364"/>
                <a:gd name="T17" fmla="*/ 1092 h 1092"/>
                <a:gd name="T18" fmla="*/ 5 w 2364"/>
                <a:gd name="T19" fmla="*/ 1092 h 1092"/>
                <a:gd name="T20" fmla="*/ 5 w 2364"/>
                <a:gd name="T21" fmla="*/ 72 h 1092"/>
                <a:gd name="T22" fmla="*/ 0 w 2364"/>
                <a:gd name="T23" fmla="*/ 72 h 1092"/>
                <a:gd name="T24" fmla="*/ 0 w 2364"/>
                <a:gd name="T25" fmla="*/ 0 h 10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364" h="1092">
                  <a:moveTo>
                    <a:pt x="0" y="0"/>
                  </a:moveTo>
                  <a:lnTo>
                    <a:pt x="2364" y="0"/>
                  </a:lnTo>
                  <a:lnTo>
                    <a:pt x="2364" y="38"/>
                  </a:lnTo>
                  <a:lnTo>
                    <a:pt x="2364" y="72"/>
                  </a:lnTo>
                  <a:lnTo>
                    <a:pt x="2364" y="1092"/>
                  </a:lnTo>
                  <a:lnTo>
                    <a:pt x="2248" y="1092"/>
                  </a:lnTo>
                  <a:lnTo>
                    <a:pt x="2248" y="72"/>
                  </a:lnTo>
                  <a:lnTo>
                    <a:pt x="121" y="72"/>
                  </a:lnTo>
                  <a:lnTo>
                    <a:pt x="121" y="1092"/>
                  </a:lnTo>
                  <a:lnTo>
                    <a:pt x="5" y="1092"/>
                  </a:lnTo>
                  <a:lnTo>
                    <a:pt x="5" y="72"/>
                  </a:lnTo>
                  <a:lnTo>
                    <a:pt x="0" y="7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8584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26" name="iṡḷîḍè">
              <a:extLst>
                <a:ext uri="{FF2B5EF4-FFF2-40B4-BE49-F238E27FC236}">
                  <a16:creationId xmlns:a16="http://schemas.microsoft.com/office/drawing/2014/main" id="{E1DEE2E9-6216-F81B-42FA-D0EF910AEC92}"/>
                </a:ext>
              </a:extLst>
            </p:cNvPr>
            <p:cNvSpPr/>
            <p:nvPr/>
          </p:nvSpPr>
          <p:spPr bwMode="auto">
            <a:xfrm>
              <a:off x="2994014" y="4083117"/>
              <a:ext cx="4119717" cy="1903016"/>
            </a:xfrm>
            <a:custGeom>
              <a:gdLst>
                <a:gd name="T0" fmla="*/ 0 w 2364"/>
                <a:gd name="T1" fmla="*/ 0 h 1092"/>
                <a:gd name="T2" fmla="*/ 2364 w 2364"/>
                <a:gd name="T3" fmla="*/ 0 h 1092"/>
                <a:gd name="T4" fmla="*/ 2364 w 2364"/>
                <a:gd name="T5" fmla="*/ 38 h 1092"/>
                <a:gd name="T6" fmla="*/ 2364 w 2364"/>
                <a:gd name="T7" fmla="*/ 72 h 1092"/>
                <a:gd name="T8" fmla="*/ 2364 w 2364"/>
                <a:gd name="T9" fmla="*/ 1092 h 1092"/>
                <a:gd name="T10" fmla="*/ 2248 w 2364"/>
                <a:gd name="T11" fmla="*/ 1092 h 1092"/>
                <a:gd name="T12" fmla="*/ 2248 w 2364"/>
                <a:gd name="T13" fmla="*/ 72 h 1092"/>
                <a:gd name="T14" fmla="*/ 121 w 2364"/>
                <a:gd name="T15" fmla="*/ 72 h 1092"/>
                <a:gd name="T16" fmla="*/ 121 w 2364"/>
                <a:gd name="T17" fmla="*/ 1092 h 1092"/>
                <a:gd name="T18" fmla="*/ 5 w 2364"/>
                <a:gd name="T19" fmla="*/ 1092 h 1092"/>
                <a:gd name="T20" fmla="*/ 5 w 2364"/>
                <a:gd name="T21" fmla="*/ 72 h 1092"/>
                <a:gd name="T22" fmla="*/ 0 w 2364"/>
                <a:gd name="T23" fmla="*/ 72 h 1092"/>
                <a:gd name="T24" fmla="*/ 0 w 2364"/>
                <a:gd name="T25" fmla="*/ 0 h 10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364" h="1092">
                  <a:moveTo>
                    <a:pt x="0" y="0"/>
                  </a:moveTo>
                  <a:lnTo>
                    <a:pt x="2364" y="0"/>
                  </a:lnTo>
                  <a:lnTo>
                    <a:pt x="2364" y="38"/>
                  </a:lnTo>
                  <a:lnTo>
                    <a:pt x="2364" y="72"/>
                  </a:lnTo>
                  <a:lnTo>
                    <a:pt x="2364" y="1092"/>
                  </a:lnTo>
                  <a:lnTo>
                    <a:pt x="2248" y="1092"/>
                  </a:lnTo>
                  <a:lnTo>
                    <a:pt x="2248" y="72"/>
                  </a:lnTo>
                  <a:lnTo>
                    <a:pt x="121" y="72"/>
                  </a:lnTo>
                  <a:lnTo>
                    <a:pt x="121" y="1092"/>
                  </a:lnTo>
                  <a:lnTo>
                    <a:pt x="5" y="1092"/>
                  </a:lnTo>
                  <a:lnTo>
                    <a:pt x="5" y="72"/>
                  </a:lnTo>
                  <a:lnTo>
                    <a:pt x="0" y="72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27" name="îşļïḍè">
              <a:extLst>
                <a:ext uri="{FF2B5EF4-FFF2-40B4-BE49-F238E27FC236}">
                  <a16:creationId xmlns:a16="http://schemas.microsoft.com/office/drawing/2014/main" id="{2F097E4D-D37E-79B6-960F-7D96B719EA8F}"/>
                </a:ext>
              </a:extLst>
            </p:cNvPr>
            <p:cNvSpPr/>
            <p:nvPr/>
          </p:nvSpPr>
          <p:spPr bwMode="auto">
            <a:xfrm>
              <a:off x="2865055" y="3900135"/>
              <a:ext cx="4377635" cy="237006"/>
            </a:xfrm>
            <a:prstGeom prst="rect">
              <a:avLst/>
            </a:prstGeom>
            <a:solidFill>
              <a:srgbClr val="84776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28" name="îṣlíďé">
              <a:extLst>
                <a:ext uri="{FF2B5EF4-FFF2-40B4-BE49-F238E27FC236}">
                  <a16:creationId xmlns:a16="http://schemas.microsoft.com/office/drawing/2014/main" id="{C8518683-B68F-E817-E857-E8EFE822F98A}"/>
                </a:ext>
              </a:extLst>
            </p:cNvPr>
            <p:cNvSpPr/>
            <p:nvPr/>
          </p:nvSpPr>
          <p:spPr bwMode="auto">
            <a:xfrm>
              <a:off x="2865055" y="3900135"/>
              <a:ext cx="4377635" cy="2370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29" name="íšliḑè">
              <a:extLst>
                <a:ext uri="{FF2B5EF4-FFF2-40B4-BE49-F238E27FC236}">
                  <a16:creationId xmlns:a16="http://schemas.microsoft.com/office/drawing/2014/main" id="{ECB2E0DA-979F-8A42-5EF4-F7ACE4DBD2F5}"/>
                </a:ext>
              </a:extLst>
            </p:cNvPr>
            <p:cNvSpPr/>
            <p:nvPr/>
          </p:nvSpPr>
          <p:spPr bwMode="auto">
            <a:xfrm>
              <a:off x="4792469" y="3860053"/>
              <a:ext cx="36596" cy="6971"/>
            </a:xfrm>
            <a:custGeom>
              <a:gdLst>
                <a:gd name="T0" fmla="*/ 21 w 23"/>
                <a:gd name="T1" fmla="*/ 0 h 4"/>
                <a:gd name="T2" fmla="*/ 23 w 23"/>
                <a:gd name="T3" fmla="*/ 2 h 4"/>
                <a:gd name="T4" fmla="*/ 21 w 23"/>
                <a:gd name="T5" fmla="*/ 4 h 4"/>
                <a:gd name="T6" fmla="*/ 6 w 23"/>
                <a:gd name="T7" fmla="*/ 4 h 4"/>
                <a:gd name="T8" fmla="*/ 0 w 23"/>
                <a:gd name="T9" fmla="*/ 2 h 4"/>
                <a:gd name="T10" fmla="*/ 6 w 23"/>
                <a:gd name="T11" fmla="*/ 0 h 4"/>
                <a:gd name="T12" fmla="*/ 21 w 23"/>
                <a:gd name="T13" fmla="*/ 0 h 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3" h="4">
                  <a:moveTo>
                    <a:pt x="21" y="0"/>
                  </a:moveTo>
                  <a:cubicBezTo>
                    <a:pt x="21" y="0"/>
                    <a:pt x="23" y="0"/>
                    <a:pt x="23" y="2"/>
                  </a:cubicBezTo>
                  <a:cubicBezTo>
                    <a:pt x="21" y="4"/>
                    <a:pt x="21" y="4"/>
                    <a:pt x="21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3" y="4"/>
                    <a:pt x="0" y="2"/>
                    <a:pt x="0" y="2"/>
                  </a:cubicBezTo>
                  <a:cubicBezTo>
                    <a:pt x="0" y="0"/>
                    <a:pt x="3" y="0"/>
                    <a:pt x="6" y="0"/>
                  </a:cubicBezTo>
                  <a:lnTo>
                    <a:pt x="21" y="0"/>
                  </a:lnTo>
                  <a:close/>
                </a:path>
              </a:pathLst>
            </a:custGeom>
            <a:solidFill>
              <a:srgbClr val="648CB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30" name="ï$ļíḋe">
              <a:extLst>
                <a:ext uri="{FF2B5EF4-FFF2-40B4-BE49-F238E27FC236}">
                  <a16:creationId xmlns:a16="http://schemas.microsoft.com/office/drawing/2014/main" id="{DB5AD712-33CC-89A9-2EBF-AF701BDC15A1}"/>
                </a:ext>
              </a:extLst>
            </p:cNvPr>
            <p:cNvSpPr/>
            <p:nvPr/>
          </p:nvSpPr>
          <p:spPr bwMode="auto">
            <a:xfrm>
              <a:off x="4088423" y="3839140"/>
              <a:ext cx="721473" cy="48795"/>
            </a:xfrm>
            <a:custGeom>
              <a:gdLst>
                <a:gd name="T0" fmla="*/ 436 w 459"/>
                <a:gd name="T1" fmla="*/ 0 h 31"/>
                <a:gd name="T2" fmla="*/ 459 w 459"/>
                <a:gd name="T3" fmla="*/ 17 h 31"/>
                <a:gd name="T4" fmla="*/ 436 w 459"/>
                <a:gd name="T5" fmla="*/ 31 h 31"/>
                <a:gd name="T6" fmla="*/ 23 w 459"/>
                <a:gd name="T7" fmla="*/ 31 h 31"/>
                <a:gd name="T8" fmla="*/ 0 w 459"/>
                <a:gd name="T9" fmla="*/ 17 h 31"/>
                <a:gd name="T10" fmla="*/ 23 w 459"/>
                <a:gd name="T11" fmla="*/ 0 h 31"/>
                <a:gd name="T12" fmla="*/ 436 w 459"/>
                <a:gd name="T13" fmla="*/ 0 h 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59" h="31">
                  <a:moveTo>
                    <a:pt x="436" y="0"/>
                  </a:moveTo>
                  <a:cubicBezTo>
                    <a:pt x="447" y="0"/>
                    <a:pt x="459" y="8"/>
                    <a:pt x="459" y="17"/>
                  </a:cubicBezTo>
                  <a:cubicBezTo>
                    <a:pt x="459" y="25"/>
                    <a:pt x="447" y="31"/>
                    <a:pt x="436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11" y="31"/>
                    <a:pt x="0" y="25"/>
                    <a:pt x="0" y="17"/>
                  </a:cubicBezTo>
                  <a:cubicBezTo>
                    <a:pt x="0" y="5"/>
                    <a:pt x="11" y="0"/>
                    <a:pt x="23" y="0"/>
                  </a:cubicBezTo>
                  <a:lnTo>
                    <a:pt x="436" y="0"/>
                  </a:lnTo>
                  <a:close/>
                </a:path>
              </a:pathLst>
            </a:custGeom>
            <a:solidFill>
              <a:srgbClr val="243E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31" name="iṣḷïḓè">
              <a:extLst>
                <a:ext uri="{FF2B5EF4-FFF2-40B4-BE49-F238E27FC236}">
                  <a16:creationId xmlns:a16="http://schemas.microsoft.com/office/drawing/2014/main" id="{7384B54C-EE71-71F7-E9C6-A8737FC185DF}"/>
                </a:ext>
              </a:extLst>
            </p:cNvPr>
            <p:cNvSpPr/>
            <p:nvPr/>
          </p:nvSpPr>
          <p:spPr bwMode="auto">
            <a:xfrm>
              <a:off x="4119791" y="3828684"/>
              <a:ext cx="650022" cy="66222"/>
            </a:xfrm>
            <a:custGeom>
              <a:gdLst>
                <a:gd name="T0" fmla="*/ 391 w 414"/>
                <a:gd name="T1" fmla="*/ 3 h 43"/>
                <a:gd name="T2" fmla="*/ 414 w 414"/>
                <a:gd name="T3" fmla="*/ 23 h 43"/>
                <a:gd name="T4" fmla="*/ 391 w 414"/>
                <a:gd name="T5" fmla="*/ 43 h 43"/>
                <a:gd name="T6" fmla="*/ 22 w 414"/>
                <a:gd name="T7" fmla="*/ 43 h 43"/>
                <a:gd name="T8" fmla="*/ 0 w 414"/>
                <a:gd name="T9" fmla="*/ 23 h 43"/>
                <a:gd name="T10" fmla="*/ 22 w 414"/>
                <a:gd name="T11" fmla="*/ 0 h 43"/>
                <a:gd name="T12" fmla="*/ 391 w 414"/>
                <a:gd name="T13" fmla="*/ 3 h 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12" h="43">
                  <a:moveTo>
                    <a:pt x="391" y="3"/>
                  </a:moveTo>
                  <a:cubicBezTo>
                    <a:pt x="403" y="3"/>
                    <a:pt x="414" y="11"/>
                    <a:pt x="414" y="23"/>
                  </a:cubicBezTo>
                  <a:cubicBezTo>
                    <a:pt x="414" y="34"/>
                    <a:pt x="403" y="43"/>
                    <a:pt x="391" y="43"/>
                  </a:cubicBezTo>
                  <a:cubicBezTo>
                    <a:pt x="22" y="43"/>
                    <a:pt x="22" y="43"/>
                    <a:pt x="22" y="43"/>
                  </a:cubicBezTo>
                  <a:cubicBezTo>
                    <a:pt x="11" y="43"/>
                    <a:pt x="0" y="34"/>
                    <a:pt x="0" y="23"/>
                  </a:cubicBezTo>
                  <a:cubicBezTo>
                    <a:pt x="0" y="11"/>
                    <a:pt x="11" y="0"/>
                    <a:pt x="22" y="0"/>
                  </a:cubicBezTo>
                  <a:lnTo>
                    <a:pt x="391" y="3"/>
                  </a:lnTo>
                  <a:close/>
                </a:path>
              </a:pathLst>
            </a:custGeom>
            <a:solidFill>
              <a:srgbClr val="E4A5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32" name="ïṥļîďé">
              <a:extLst>
                <a:ext uri="{FF2B5EF4-FFF2-40B4-BE49-F238E27FC236}">
                  <a16:creationId xmlns:a16="http://schemas.microsoft.com/office/drawing/2014/main" id="{C15B9C9F-306A-C0B4-547D-1282007ED764}"/>
                </a:ext>
              </a:extLst>
            </p:cNvPr>
            <p:cNvSpPr/>
            <p:nvPr/>
          </p:nvSpPr>
          <p:spPr bwMode="auto">
            <a:xfrm>
              <a:off x="4144189" y="3809515"/>
              <a:ext cx="247462" cy="85392"/>
            </a:xfrm>
            <a:custGeom>
              <a:gdLst>
                <a:gd name="T0" fmla="*/ 11 w 158"/>
                <a:gd name="T1" fmla="*/ 12 h 55"/>
                <a:gd name="T2" fmla="*/ 36 w 158"/>
                <a:gd name="T3" fmla="*/ 0 h 55"/>
                <a:gd name="T4" fmla="*/ 147 w 158"/>
                <a:gd name="T5" fmla="*/ 0 h 55"/>
                <a:gd name="T6" fmla="*/ 158 w 158"/>
                <a:gd name="T7" fmla="*/ 9 h 55"/>
                <a:gd name="T8" fmla="*/ 65 w 158"/>
                <a:gd name="T9" fmla="*/ 9 h 55"/>
                <a:gd name="T10" fmla="*/ 62 w 158"/>
                <a:gd name="T11" fmla="*/ 55 h 55"/>
                <a:gd name="T12" fmla="*/ 11 w 158"/>
                <a:gd name="T13" fmla="*/ 55 h 55"/>
                <a:gd name="T14" fmla="*/ 11 w 158"/>
                <a:gd name="T15" fmla="*/ 12 h 5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" h="55">
                  <a:moveTo>
                    <a:pt x="11" y="12"/>
                  </a:moveTo>
                  <a:cubicBezTo>
                    <a:pt x="36" y="0"/>
                    <a:pt x="36" y="0"/>
                    <a:pt x="36" y="0"/>
                  </a:cubicBezTo>
                  <a:cubicBezTo>
                    <a:pt x="147" y="0"/>
                    <a:pt x="147" y="0"/>
                    <a:pt x="147" y="0"/>
                  </a:cubicBezTo>
                  <a:cubicBezTo>
                    <a:pt x="147" y="0"/>
                    <a:pt x="153" y="3"/>
                    <a:pt x="158" y="9"/>
                  </a:cubicBezTo>
                  <a:cubicBezTo>
                    <a:pt x="65" y="9"/>
                    <a:pt x="65" y="9"/>
                    <a:pt x="65" y="9"/>
                  </a:cubicBezTo>
                  <a:cubicBezTo>
                    <a:pt x="65" y="9"/>
                    <a:pt x="51" y="29"/>
                    <a:pt x="62" y="55"/>
                  </a:cubicBezTo>
                  <a:cubicBezTo>
                    <a:pt x="11" y="55"/>
                    <a:pt x="11" y="55"/>
                    <a:pt x="11" y="55"/>
                  </a:cubicBezTo>
                  <a:cubicBezTo>
                    <a:pt x="11" y="55"/>
                    <a:pt x="0" y="35"/>
                    <a:pt x="11" y="12"/>
                  </a:cubicBezTo>
                  <a:close/>
                </a:path>
              </a:pathLst>
            </a:custGeom>
            <a:solidFill>
              <a:srgbClr val="243E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33" name="iṣľîďe">
              <a:extLst>
                <a:ext uri="{FF2B5EF4-FFF2-40B4-BE49-F238E27FC236}">
                  <a16:creationId xmlns:a16="http://schemas.microsoft.com/office/drawing/2014/main" id="{A0D7776A-725F-119E-609C-80554766F380}"/>
                </a:ext>
              </a:extLst>
            </p:cNvPr>
            <p:cNvSpPr/>
            <p:nvPr/>
          </p:nvSpPr>
          <p:spPr bwMode="auto">
            <a:xfrm>
              <a:off x="3645780" y="3828684"/>
              <a:ext cx="730186" cy="71451"/>
            </a:xfrm>
            <a:custGeom>
              <a:gdLst>
                <a:gd name="T0" fmla="*/ 417 w 466"/>
                <a:gd name="T1" fmla="*/ 43 h 46"/>
                <a:gd name="T2" fmla="*/ 466 w 466"/>
                <a:gd name="T3" fmla="*/ 20 h 46"/>
                <a:gd name="T4" fmla="*/ 417 w 466"/>
                <a:gd name="T5" fmla="*/ 0 h 46"/>
                <a:gd name="T6" fmla="*/ 12 w 466"/>
                <a:gd name="T7" fmla="*/ 0 h 46"/>
                <a:gd name="T8" fmla="*/ 0 w 466"/>
                <a:gd name="T9" fmla="*/ 14 h 46"/>
                <a:gd name="T10" fmla="*/ 0 w 466"/>
                <a:gd name="T11" fmla="*/ 35 h 46"/>
                <a:gd name="T12" fmla="*/ 12 w 466"/>
                <a:gd name="T13" fmla="*/ 46 h 46"/>
                <a:gd name="T14" fmla="*/ 417 w 466"/>
                <a:gd name="T15" fmla="*/ 43 h 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66" h="46">
                  <a:moveTo>
                    <a:pt x="417" y="43"/>
                  </a:moveTo>
                  <a:cubicBezTo>
                    <a:pt x="466" y="20"/>
                    <a:pt x="466" y="20"/>
                    <a:pt x="466" y="20"/>
                  </a:cubicBezTo>
                  <a:cubicBezTo>
                    <a:pt x="417" y="0"/>
                    <a:pt x="417" y="0"/>
                    <a:pt x="417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3" y="0"/>
                    <a:pt x="0" y="6"/>
                    <a:pt x="0" y="14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0" y="40"/>
                    <a:pt x="6" y="46"/>
                    <a:pt x="12" y="46"/>
                  </a:cubicBezTo>
                  <a:lnTo>
                    <a:pt x="417" y="43"/>
                  </a:lnTo>
                  <a:close/>
                </a:path>
              </a:pathLst>
            </a:custGeom>
            <a:solidFill>
              <a:srgbClr val="D85A6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34" name="iṡľiḑê">
              <a:extLst>
                <a:ext uri="{FF2B5EF4-FFF2-40B4-BE49-F238E27FC236}">
                  <a16:creationId xmlns:a16="http://schemas.microsoft.com/office/drawing/2014/main" id="{55C26989-0CCD-2AF6-A6B1-A11FEBAC4F6C}"/>
                </a:ext>
              </a:extLst>
            </p:cNvPr>
            <p:cNvSpPr/>
            <p:nvPr/>
          </p:nvSpPr>
          <p:spPr bwMode="auto">
            <a:xfrm>
              <a:off x="3645780" y="3860053"/>
              <a:ext cx="730186" cy="40082"/>
            </a:xfrm>
            <a:custGeom>
              <a:gdLst>
                <a:gd name="T0" fmla="*/ 417 w 466"/>
                <a:gd name="T1" fmla="*/ 22 h 25"/>
                <a:gd name="T2" fmla="*/ 466 w 466"/>
                <a:gd name="T3" fmla="*/ 0 h 25"/>
                <a:gd name="T4" fmla="*/ 414 w 466"/>
                <a:gd name="T5" fmla="*/ 3 h 25"/>
                <a:gd name="T6" fmla="*/ 0 w 466"/>
                <a:gd name="T7" fmla="*/ 3 h 25"/>
                <a:gd name="T8" fmla="*/ 0 w 466"/>
                <a:gd name="T9" fmla="*/ 14 h 25"/>
                <a:gd name="T10" fmla="*/ 12 w 466"/>
                <a:gd name="T11" fmla="*/ 25 h 25"/>
                <a:gd name="T12" fmla="*/ 417 w 466"/>
                <a:gd name="T13" fmla="*/ 22 h 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66" h="25">
                  <a:moveTo>
                    <a:pt x="417" y="22"/>
                  </a:moveTo>
                  <a:cubicBezTo>
                    <a:pt x="466" y="0"/>
                    <a:pt x="466" y="0"/>
                    <a:pt x="466" y="0"/>
                  </a:cubicBezTo>
                  <a:cubicBezTo>
                    <a:pt x="414" y="3"/>
                    <a:pt x="414" y="3"/>
                    <a:pt x="414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20"/>
                    <a:pt x="6" y="25"/>
                    <a:pt x="12" y="25"/>
                  </a:cubicBezTo>
                  <a:lnTo>
                    <a:pt x="417" y="22"/>
                  </a:lnTo>
                  <a:close/>
                </a:path>
              </a:pathLst>
            </a:custGeom>
            <a:solidFill>
              <a:srgbClr val="A927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35" name="îSḻíḑe">
              <a:extLst>
                <a:ext uri="{FF2B5EF4-FFF2-40B4-BE49-F238E27FC236}">
                  <a16:creationId xmlns:a16="http://schemas.microsoft.com/office/drawing/2014/main" id="{90759619-3806-C3E2-BA6C-39D2F184A6F7}"/>
                </a:ext>
              </a:extLst>
            </p:cNvPr>
            <p:cNvSpPr/>
            <p:nvPr/>
          </p:nvSpPr>
          <p:spPr bwMode="auto">
            <a:xfrm>
              <a:off x="3685861" y="3828684"/>
              <a:ext cx="690105" cy="71451"/>
            </a:xfrm>
            <a:custGeom>
              <a:gdLst>
                <a:gd name="T0" fmla="*/ 391 w 440"/>
                <a:gd name="T1" fmla="*/ 43 h 46"/>
                <a:gd name="T2" fmla="*/ 440 w 440"/>
                <a:gd name="T3" fmla="*/ 20 h 46"/>
                <a:gd name="T4" fmla="*/ 391 w 440"/>
                <a:gd name="T5" fmla="*/ 0 h 46"/>
                <a:gd name="T6" fmla="*/ 3 w 440"/>
                <a:gd name="T7" fmla="*/ 0 h 46"/>
                <a:gd name="T8" fmla="*/ 3 w 440"/>
                <a:gd name="T9" fmla="*/ 46 h 46"/>
                <a:gd name="T10" fmla="*/ 391 w 440"/>
                <a:gd name="T11" fmla="*/ 43 h 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40" h="46">
                  <a:moveTo>
                    <a:pt x="391" y="43"/>
                  </a:moveTo>
                  <a:cubicBezTo>
                    <a:pt x="440" y="20"/>
                    <a:pt x="440" y="20"/>
                    <a:pt x="440" y="20"/>
                  </a:cubicBezTo>
                  <a:cubicBezTo>
                    <a:pt x="391" y="0"/>
                    <a:pt x="391" y="0"/>
                    <a:pt x="391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0" y="17"/>
                    <a:pt x="0" y="32"/>
                    <a:pt x="3" y="46"/>
                  </a:cubicBezTo>
                  <a:lnTo>
                    <a:pt x="391" y="43"/>
                  </a:lnTo>
                  <a:close/>
                </a:path>
              </a:pathLst>
            </a:custGeom>
            <a:solidFill>
              <a:srgbClr val="243E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36" name="ïsḷíďé">
              <a:extLst>
                <a:ext uri="{FF2B5EF4-FFF2-40B4-BE49-F238E27FC236}">
                  <a16:creationId xmlns:a16="http://schemas.microsoft.com/office/drawing/2014/main" id="{3DBC5D9D-60F8-812D-8306-05BD6C9B38D9}"/>
                </a:ext>
              </a:extLst>
            </p:cNvPr>
            <p:cNvSpPr/>
            <p:nvPr/>
          </p:nvSpPr>
          <p:spPr bwMode="auto">
            <a:xfrm>
              <a:off x="3685861" y="3860053"/>
              <a:ext cx="690105" cy="40082"/>
            </a:xfrm>
            <a:custGeom>
              <a:gdLst>
                <a:gd name="T0" fmla="*/ 391 w 440"/>
                <a:gd name="T1" fmla="*/ 22 h 25"/>
                <a:gd name="T2" fmla="*/ 440 w 440"/>
                <a:gd name="T3" fmla="*/ 0 h 25"/>
                <a:gd name="T4" fmla="*/ 388 w 440"/>
                <a:gd name="T5" fmla="*/ 3 h 25"/>
                <a:gd name="T6" fmla="*/ 0 w 440"/>
                <a:gd name="T7" fmla="*/ 3 h 25"/>
                <a:gd name="T8" fmla="*/ 3 w 440"/>
                <a:gd name="T9" fmla="*/ 25 h 25"/>
                <a:gd name="T10" fmla="*/ 391 w 440"/>
                <a:gd name="T11" fmla="*/ 22 h 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40" h="25">
                  <a:moveTo>
                    <a:pt x="391" y="22"/>
                  </a:moveTo>
                  <a:cubicBezTo>
                    <a:pt x="440" y="0"/>
                    <a:pt x="440" y="0"/>
                    <a:pt x="440" y="0"/>
                  </a:cubicBezTo>
                  <a:cubicBezTo>
                    <a:pt x="388" y="3"/>
                    <a:pt x="388" y="3"/>
                    <a:pt x="388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11"/>
                    <a:pt x="3" y="17"/>
                    <a:pt x="3" y="25"/>
                  </a:cubicBezTo>
                  <a:lnTo>
                    <a:pt x="391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37" name="íṥḷïḍè">
              <a:extLst>
                <a:ext uri="{FF2B5EF4-FFF2-40B4-BE49-F238E27FC236}">
                  <a16:creationId xmlns:a16="http://schemas.microsoft.com/office/drawing/2014/main" id="{4B9A9813-2493-2F0E-67F5-BEAD725F371C}"/>
                </a:ext>
              </a:extLst>
            </p:cNvPr>
            <p:cNvSpPr/>
            <p:nvPr/>
          </p:nvSpPr>
          <p:spPr bwMode="auto">
            <a:xfrm>
              <a:off x="3708517" y="3828684"/>
              <a:ext cx="667449" cy="71451"/>
            </a:xfrm>
            <a:custGeom>
              <a:gdLst>
                <a:gd name="T0" fmla="*/ 377 w 426"/>
                <a:gd name="T1" fmla="*/ 43 h 46"/>
                <a:gd name="T2" fmla="*/ 426 w 426"/>
                <a:gd name="T3" fmla="*/ 20 h 46"/>
                <a:gd name="T4" fmla="*/ 377 w 426"/>
                <a:gd name="T5" fmla="*/ 0 h 46"/>
                <a:gd name="T6" fmla="*/ 2 w 426"/>
                <a:gd name="T7" fmla="*/ 0 h 46"/>
                <a:gd name="T8" fmla="*/ 2 w 426"/>
                <a:gd name="T9" fmla="*/ 46 h 46"/>
                <a:gd name="T10" fmla="*/ 377 w 426"/>
                <a:gd name="T11" fmla="*/ 43 h 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26" h="46">
                  <a:moveTo>
                    <a:pt x="377" y="43"/>
                  </a:moveTo>
                  <a:cubicBezTo>
                    <a:pt x="426" y="20"/>
                    <a:pt x="426" y="20"/>
                    <a:pt x="426" y="20"/>
                  </a:cubicBezTo>
                  <a:cubicBezTo>
                    <a:pt x="377" y="0"/>
                    <a:pt x="377" y="0"/>
                    <a:pt x="377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0" y="17"/>
                    <a:pt x="0" y="32"/>
                    <a:pt x="2" y="46"/>
                  </a:cubicBezTo>
                  <a:lnTo>
                    <a:pt x="377" y="43"/>
                  </a:lnTo>
                  <a:close/>
                </a:path>
              </a:pathLst>
            </a:custGeom>
            <a:solidFill>
              <a:srgbClr val="DE56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38" name="išḻîdê">
              <a:extLst>
                <a:ext uri="{FF2B5EF4-FFF2-40B4-BE49-F238E27FC236}">
                  <a16:creationId xmlns:a16="http://schemas.microsoft.com/office/drawing/2014/main" id="{CC2E474B-EAD2-4B5C-A8A0-8D7297BDDE34}"/>
                </a:ext>
              </a:extLst>
            </p:cNvPr>
            <p:cNvSpPr/>
            <p:nvPr/>
          </p:nvSpPr>
          <p:spPr bwMode="auto">
            <a:xfrm>
              <a:off x="3708517" y="3860053"/>
              <a:ext cx="667449" cy="40082"/>
            </a:xfrm>
            <a:custGeom>
              <a:gdLst>
                <a:gd name="T0" fmla="*/ 377 w 426"/>
                <a:gd name="T1" fmla="*/ 22 h 25"/>
                <a:gd name="T2" fmla="*/ 426 w 426"/>
                <a:gd name="T3" fmla="*/ 0 h 25"/>
                <a:gd name="T4" fmla="*/ 374 w 426"/>
                <a:gd name="T5" fmla="*/ 3 h 25"/>
                <a:gd name="T6" fmla="*/ 0 w 426"/>
                <a:gd name="T7" fmla="*/ 3 h 25"/>
                <a:gd name="T8" fmla="*/ 2 w 426"/>
                <a:gd name="T9" fmla="*/ 25 h 25"/>
                <a:gd name="T10" fmla="*/ 377 w 426"/>
                <a:gd name="T11" fmla="*/ 22 h 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26" h="25">
                  <a:moveTo>
                    <a:pt x="377" y="22"/>
                  </a:moveTo>
                  <a:cubicBezTo>
                    <a:pt x="426" y="0"/>
                    <a:pt x="426" y="0"/>
                    <a:pt x="426" y="0"/>
                  </a:cubicBezTo>
                  <a:cubicBezTo>
                    <a:pt x="374" y="3"/>
                    <a:pt x="374" y="3"/>
                    <a:pt x="374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11"/>
                    <a:pt x="0" y="17"/>
                    <a:pt x="2" y="25"/>
                  </a:cubicBezTo>
                  <a:lnTo>
                    <a:pt x="377" y="22"/>
                  </a:lnTo>
                  <a:close/>
                </a:path>
              </a:pathLst>
            </a:custGeom>
            <a:solidFill>
              <a:srgbClr val="A927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39" name="iṡlíḋê">
              <a:extLst>
                <a:ext uri="{FF2B5EF4-FFF2-40B4-BE49-F238E27FC236}">
                  <a16:creationId xmlns:a16="http://schemas.microsoft.com/office/drawing/2014/main" id="{B38726FF-32F9-2CED-75CD-78951E82221D}"/>
                </a:ext>
              </a:extLst>
            </p:cNvPr>
            <p:cNvSpPr/>
            <p:nvPr/>
          </p:nvSpPr>
          <p:spPr bwMode="auto">
            <a:xfrm>
              <a:off x="4294060" y="3828684"/>
              <a:ext cx="81906" cy="66222"/>
            </a:xfrm>
            <a:custGeom>
              <a:gdLst>
                <a:gd name="T0" fmla="*/ 3 w 52"/>
                <a:gd name="T1" fmla="*/ 43 h 43"/>
                <a:gd name="T2" fmla="*/ 52 w 52"/>
                <a:gd name="T3" fmla="*/ 20 h 43"/>
                <a:gd name="T4" fmla="*/ 3 w 52"/>
                <a:gd name="T5" fmla="*/ 0 h 43"/>
                <a:gd name="T6" fmla="*/ 0 w 52"/>
                <a:gd name="T7" fmla="*/ 23 h 43"/>
                <a:gd name="T8" fmla="*/ 3 w 52"/>
                <a:gd name="T9" fmla="*/ 43 h 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" h="43">
                  <a:moveTo>
                    <a:pt x="3" y="43"/>
                  </a:moveTo>
                  <a:cubicBezTo>
                    <a:pt x="52" y="20"/>
                    <a:pt x="52" y="20"/>
                    <a:pt x="52" y="2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3" y="6"/>
                    <a:pt x="0" y="14"/>
                    <a:pt x="0" y="23"/>
                  </a:cubicBezTo>
                  <a:cubicBezTo>
                    <a:pt x="0" y="28"/>
                    <a:pt x="3" y="37"/>
                    <a:pt x="3" y="43"/>
                  </a:cubicBezTo>
                  <a:close/>
                </a:path>
              </a:pathLst>
            </a:custGeom>
            <a:solidFill>
              <a:srgbClr val="DFAE6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40" name="îş1ïḍê">
              <a:extLst>
                <a:ext uri="{FF2B5EF4-FFF2-40B4-BE49-F238E27FC236}">
                  <a16:creationId xmlns:a16="http://schemas.microsoft.com/office/drawing/2014/main" id="{5A688394-0FED-CB38-D750-425F0A05391B}"/>
                </a:ext>
              </a:extLst>
            </p:cNvPr>
            <p:cNvSpPr/>
            <p:nvPr/>
          </p:nvSpPr>
          <p:spPr bwMode="auto">
            <a:xfrm>
              <a:off x="4294060" y="3860053"/>
              <a:ext cx="81906" cy="34854"/>
            </a:xfrm>
            <a:custGeom>
              <a:gdLst>
                <a:gd name="T0" fmla="*/ 3 w 52"/>
                <a:gd name="T1" fmla="*/ 22 h 22"/>
                <a:gd name="T2" fmla="*/ 52 w 52"/>
                <a:gd name="T3" fmla="*/ 0 h 22"/>
                <a:gd name="T4" fmla="*/ 0 w 52"/>
                <a:gd name="T5" fmla="*/ 2 h 22"/>
                <a:gd name="T6" fmla="*/ 3 w 52"/>
                <a:gd name="T7" fmla="*/ 22 h 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2" h="22">
                  <a:moveTo>
                    <a:pt x="3" y="22"/>
                  </a:moveTo>
                  <a:cubicBezTo>
                    <a:pt x="52" y="0"/>
                    <a:pt x="52" y="0"/>
                    <a:pt x="52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8"/>
                    <a:pt x="3" y="16"/>
                    <a:pt x="3" y="22"/>
                  </a:cubicBezTo>
                  <a:close/>
                </a:path>
              </a:pathLst>
            </a:custGeom>
            <a:solidFill>
              <a:srgbClr val="B6895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41" name="íṣḻíḓé">
              <a:extLst>
                <a:ext uri="{FF2B5EF4-FFF2-40B4-BE49-F238E27FC236}">
                  <a16:creationId xmlns:a16="http://schemas.microsoft.com/office/drawing/2014/main" id="{8F2EA546-B54E-58DE-CD58-3619B438E0AE}"/>
                </a:ext>
              </a:extLst>
            </p:cNvPr>
            <p:cNvSpPr/>
            <p:nvPr/>
          </p:nvSpPr>
          <p:spPr bwMode="auto">
            <a:xfrm>
              <a:off x="4346341" y="3851340"/>
              <a:ext cx="29625" cy="22656"/>
            </a:xfrm>
            <a:custGeom>
              <a:gdLst>
                <a:gd name="T0" fmla="*/ 3 w 19"/>
                <a:gd name="T1" fmla="*/ 14 h 14"/>
                <a:gd name="T2" fmla="*/ 19 w 19"/>
                <a:gd name="T3" fmla="*/ 5 h 14"/>
                <a:gd name="T4" fmla="*/ 3 w 19"/>
                <a:gd name="T5" fmla="*/ 0 h 14"/>
                <a:gd name="T6" fmla="*/ 0 w 19"/>
                <a:gd name="T7" fmla="*/ 8 h 14"/>
                <a:gd name="T8" fmla="*/ 3 w 19"/>
                <a:gd name="T9" fmla="*/ 14 h 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" h="14">
                  <a:moveTo>
                    <a:pt x="3" y="14"/>
                  </a:moveTo>
                  <a:cubicBezTo>
                    <a:pt x="19" y="5"/>
                    <a:pt x="19" y="5"/>
                    <a:pt x="19" y="5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3" y="3"/>
                    <a:pt x="0" y="5"/>
                    <a:pt x="0" y="8"/>
                  </a:cubicBezTo>
                  <a:cubicBezTo>
                    <a:pt x="0" y="8"/>
                    <a:pt x="3" y="11"/>
                    <a:pt x="3" y="14"/>
                  </a:cubicBezTo>
                  <a:close/>
                </a:path>
              </a:pathLst>
            </a:custGeom>
            <a:solidFill>
              <a:srgbClr val="23232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42" name="ïṣḷîdè">
              <a:extLst>
                <a:ext uri="{FF2B5EF4-FFF2-40B4-BE49-F238E27FC236}">
                  <a16:creationId xmlns:a16="http://schemas.microsoft.com/office/drawing/2014/main" id="{F0BA70C2-5000-4C4C-C861-A7F9CD4229B7}"/>
                </a:ext>
              </a:extLst>
            </p:cNvPr>
            <p:cNvSpPr/>
            <p:nvPr/>
          </p:nvSpPr>
          <p:spPr bwMode="auto">
            <a:xfrm>
              <a:off x="6488105" y="3190860"/>
              <a:ext cx="364221" cy="421731"/>
            </a:xfrm>
            <a:custGeom>
              <a:gdLst>
                <a:gd name="T0" fmla="*/ 55 w 232"/>
                <a:gd name="T1" fmla="*/ 58 h 269"/>
                <a:gd name="T2" fmla="*/ 95 w 232"/>
                <a:gd name="T3" fmla="*/ 109 h 269"/>
                <a:gd name="T4" fmla="*/ 32 w 232"/>
                <a:gd name="T5" fmla="*/ 89 h 269"/>
                <a:gd name="T6" fmla="*/ 9 w 232"/>
                <a:gd name="T7" fmla="*/ 109 h 269"/>
                <a:gd name="T8" fmla="*/ 35 w 232"/>
                <a:gd name="T9" fmla="*/ 132 h 269"/>
                <a:gd name="T10" fmla="*/ 75 w 232"/>
                <a:gd name="T11" fmla="*/ 158 h 269"/>
                <a:gd name="T12" fmla="*/ 12 w 232"/>
                <a:gd name="T13" fmla="*/ 166 h 269"/>
                <a:gd name="T14" fmla="*/ 89 w 232"/>
                <a:gd name="T15" fmla="*/ 212 h 269"/>
                <a:gd name="T16" fmla="*/ 178 w 232"/>
                <a:gd name="T17" fmla="*/ 269 h 269"/>
                <a:gd name="T18" fmla="*/ 232 w 232"/>
                <a:gd name="T19" fmla="*/ 209 h 269"/>
                <a:gd name="T20" fmla="*/ 226 w 232"/>
                <a:gd name="T21" fmla="*/ 198 h 269"/>
                <a:gd name="T22" fmla="*/ 212 w 232"/>
                <a:gd name="T23" fmla="*/ 58 h 269"/>
                <a:gd name="T24" fmla="*/ 178 w 232"/>
                <a:gd name="T25" fmla="*/ 80 h 269"/>
                <a:gd name="T26" fmla="*/ 178 w 232"/>
                <a:gd name="T27" fmla="*/ 123 h 269"/>
                <a:gd name="T28" fmla="*/ 106 w 232"/>
                <a:gd name="T29" fmla="*/ 49 h 269"/>
                <a:gd name="T30" fmla="*/ 55 w 232"/>
                <a:gd name="T31" fmla="*/ 58 h 2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31" h="269">
                  <a:moveTo>
                    <a:pt x="55" y="58"/>
                  </a:moveTo>
                  <a:cubicBezTo>
                    <a:pt x="69" y="72"/>
                    <a:pt x="106" y="115"/>
                    <a:pt x="95" y="109"/>
                  </a:cubicBezTo>
                  <a:cubicBezTo>
                    <a:pt x="57" y="95"/>
                    <a:pt x="40" y="89"/>
                    <a:pt x="32" y="89"/>
                  </a:cubicBezTo>
                  <a:cubicBezTo>
                    <a:pt x="17" y="86"/>
                    <a:pt x="6" y="98"/>
                    <a:pt x="9" y="109"/>
                  </a:cubicBezTo>
                  <a:cubicBezTo>
                    <a:pt x="9" y="118"/>
                    <a:pt x="20" y="126"/>
                    <a:pt x="35" y="132"/>
                  </a:cubicBezTo>
                  <a:cubicBezTo>
                    <a:pt x="66" y="143"/>
                    <a:pt x="75" y="158"/>
                    <a:pt x="75" y="158"/>
                  </a:cubicBezTo>
                  <a:cubicBezTo>
                    <a:pt x="75" y="158"/>
                    <a:pt x="0" y="129"/>
                    <a:pt x="12" y="166"/>
                  </a:cubicBezTo>
                  <a:cubicBezTo>
                    <a:pt x="15" y="175"/>
                    <a:pt x="89" y="212"/>
                    <a:pt x="89" y="212"/>
                  </a:cubicBezTo>
                  <a:cubicBezTo>
                    <a:pt x="126" y="232"/>
                    <a:pt x="138" y="249"/>
                    <a:pt x="178" y="269"/>
                  </a:cubicBezTo>
                  <a:cubicBezTo>
                    <a:pt x="192" y="246"/>
                    <a:pt x="212" y="229"/>
                    <a:pt x="232" y="209"/>
                  </a:cubicBezTo>
                  <a:cubicBezTo>
                    <a:pt x="229" y="203"/>
                    <a:pt x="226" y="198"/>
                    <a:pt x="226" y="198"/>
                  </a:cubicBezTo>
                  <a:cubicBezTo>
                    <a:pt x="226" y="198"/>
                    <a:pt x="206" y="106"/>
                    <a:pt x="212" y="58"/>
                  </a:cubicBezTo>
                  <a:cubicBezTo>
                    <a:pt x="212" y="58"/>
                    <a:pt x="183" y="35"/>
                    <a:pt x="178" y="80"/>
                  </a:cubicBezTo>
                  <a:cubicBezTo>
                    <a:pt x="172" y="106"/>
                    <a:pt x="175" y="118"/>
                    <a:pt x="178" y="123"/>
                  </a:cubicBezTo>
                  <a:cubicBezTo>
                    <a:pt x="169" y="112"/>
                    <a:pt x="135" y="80"/>
                    <a:pt x="106" y="49"/>
                  </a:cubicBezTo>
                  <a:cubicBezTo>
                    <a:pt x="57" y="0"/>
                    <a:pt x="29" y="32"/>
                    <a:pt x="55" y="58"/>
                  </a:cubicBezTo>
                  <a:close/>
                </a:path>
              </a:pathLst>
            </a:custGeom>
            <a:solidFill>
              <a:srgbClr val="FEDBB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43" name="í$ḻidé">
              <a:extLst>
                <a:ext uri="{FF2B5EF4-FFF2-40B4-BE49-F238E27FC236}">
                  <a16:creationId xmlns:a16="http://schemas.microsoft.com/office/drawing/2014/main" id="{C7AA9A37-38B2-6540-47B1-F22E66C50A93}"/>
                </a:ext>
              </a:extLst>
            </p:cNvPr>
            <p:cNvSpPr/>
            <p:nvPr/>
          </p:nvSpPr>
          <p:spPr bwMode="auto">
            <a:xfrm>
              <a:off x="6692000" y="3405211"/>
              <a:ext cx="744128" cy="449614"/>
            </a:xfrm>
            <a:custGeom>
              <a:gdLst>
                <a:gd name="T0" fmla="*/ 340 w 474"/>
                <a:gd name="T1" fmla="*/ 66 h 286"/>
                <a:gd name="T2" fmla="*/ 117 w 474"/>
                <a:gd name="T3" fmla="*/ 20 h 286"/>
                <a:gd name="T4" fmla="*/ 0 w 474"/>
                <a:gd name="T5" fmla="*/ 132 h 286"/>
                <a:gd name="T6" fmla="*/ 474 w 474"/>
                <a:gd name="T7" fmla="*/ 198 h 286"/>
                <a:gd name="T8" fmla="*/ 340 w 474"/>
                <a:gd name="T9" fmla="*/ 66 h 2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2" h="286">
                  <a:moveTo>
                    <a:pt x="340" y="66"/>
                  </a:moveTo>
                  <a:cubicBezTo>
                    <a:pt x="274" y="77"/>
                    <a:pt x="200" y="66"/>
                    <a:pt x="117" y="20"/>
                  </a:cubicBezTo>
                  <a:cubicBezTo>
                    <a:pt x="117" y="20"/>
                    <a:pt x="3" y="0"/>
                    <a:pt x="0" y="132"/>
                  </a:cubicBezTo>
                  <a:cubicBezTo>
                    <a:pt x="0" y="132"/>
                    <a:pt x="240" y="286"/>
                    <a:pt x="474" y="198"/>
                  </a:cubicBezTo>
                  <a:cubicBezTo>
                    <a:pt x="417" y="169"/>
                    <a:pt x="368" y="123"/>
                    <a:pt x="340" y="66"/>
                  </a:cubicBezTo>
                  <a:close/>
                </a:path>
              </a:pathLst>
            </a:custGeom>
            <a:solidFill>
              <a:srgbClr val="2B2B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44" name="ïş1ïḋe">
              <a:extLst>
                <a:ext uri="{FF2B5EF4-FFF2-40B4-BE49-F238E27FC236}">
                  <a16:creationId xmlns:a16="http://schemas.microsoft.com/office/drawing/2014/main" id="{18A363C6-DFE2-6D26-76D0-4A0AB96668AC}"/>
                </a:ext>
              </a:extLst>
            </p:cNvPr>
            <p:cNvSpPr/>
            <p:nvPr/>
          </p:nvSpPr>
          <p:spPr bwMode="auto">
            <a:xfrm>
              <a:off x="7256631" y="2915515"/>
              <a:ext cx="730186" cy="787695"/>
            </a:xfrm>
            <a:custGeom>
              <a:gdLst>
                <a:gd name="T0" fmla="*/ 329 w 466"/>
                <a:gd name="T1" fmla="*/ 0 h 502"/>
                <a:gd name="T2" fmla="*/ 0 w 466"/>
                <a:gd name="T3" fmla="*/ 376 h 502"/>
                <a:gd name="T4" fmla="*/ 140 w 466"/>
                <a:gd name="T5" fmla="*/ 502 h 502"/>
                <a:gd name="T6" fmla="*/ 412 w 466"/>
                <a:gd name="T7" fmla="*/ 204 h 502"/>
                <a:gd name="T8" fmla="*/ 466 w 466"/>
                <a:gd name="T9" fmla="*/ 12 h 502"/>
                <a:gd name="T10" fmla="*/ 329 w 466"/>
                <a:gd name="T11" fmla="*/ 0 h 5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6" h="502">
                  <a:moveTo>
                    <a:pt x="329" y="0"/>
                  </a:moveTo>
                  <a:cubicBezTo>
                    <a:pt x="306" y="81"/>
                    <a:pt x="195" y="330"/>
                    <a:pt x="0" y="376"/>
                  </a:cubicBezTo>
                  <a:cubicBezTo>
                    <a:pt x="29" y="430"/>
                    <a:pt x="80" y="473"/>
                    <a:pt x="140" y="502"/>
                  </a:cubicBezTo>
                  <a:cubicBezTo>
                    <a:pt x="237" y="459"/>
                    <a:pt x="335" y="367"/>
                    <a:pt x="412" y="204"/>
                  </a:cubicBezTo>
                  <a:cubicBezTo>
                    <a:pt x="446" y="129"/>
                    <a:pt x="466" y="61"/>
                    <a:pt x="466" y="12"/>
                  </a:cubicBezTo>
                  <a:lnTo>
                    <a:pt x="329" y="0"/>
                  </a:lnTo>
                  <a:close/>
                </a:path>
              </a:pathLst>
            </a:custGeom>
            <a:solidFill>
              <a:srgbClr val="D2A000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45" name="ïṡḷïḓê">
              <a:extLst>
                <a:ext uri="{FF2B5EF4-FFF2-40B4-BE49-F238E27FC236}">
                  <a16:creationId xmlns:a16="http://schemas.microsoft.com/office/drawing/2014/main" id="{1CA296FD-D207-32E8-27CA-8E25823E08E9}"/>
                </a:ext>
              </a:extLst>
            </p:cNvPr>
            <p:cNvSpPr/>
            <p:nvPr/>
          </p:nvSpPr>
          <p:spPr bwMode="auto">
            <a:xfrm>
              <a:off x="6803532" y="3464463"/>
              <a:ext cx="54023" cy="55766"/>
            </a:xfrm>
            <a:custGeom>
              <a:gdLst>
                <a:gd name="T0" fmla="*/ 34 w 34"/>
                <a:gd name="T1" fmla="*/ 15 h 36"/>
                <a:gd name="T2" fmla="*/ 20 w 34"/>
                <a:gd name="T3" fmla="*/ 36 h 36"/>
                <a:gd name="T4" fmla="*/ 3 w 34"/>
                <a:gd name="T5" fmla="*/ 21 h 36"/>
                <a:gd name="T6" fmla="*/ 14 w 34"/>
                <a:gd name="T7" fmla="*/ 3 h 36"/>
                <a:gd name="T8" fmla="*/ 34 w 34"/>
                <a:gd name="T9" fmla="*/ 15 h 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36">
                  <a:moveTo>
                    <a:pt x="34" y="15"/>
                  </a:moveTo>
                  <a:cubicBezTo>
                    <a:pt x="34" y="24"/>
                    <a:pt x="29" y="33"/>
                    <a:pt x="20" y="36"/>
                  </a:cubicBezTo>
                  <a:cubicBezTo>
                    <a:pt x="11" y="36"/>
                    <a:pt x="3" y="30"/>
                    <a:pt x="3" y="21"/>
                  </a:cubicBezTo>
                  <a:cubicBezTo>
                    <a:pt x="0" y="12"/>
                    <a:pt x="5" y="6"/>
                    <a:pt x="14" y="3"/>
                  </a:cubicBezTo>
                  <a:cubicBezTo>
                    <a:pt x="23" y="0"/>
                    <a:pt x="32" y="6"/>
                    <a:pt x="34" y="15"/>
                  </a:cubicBezTo>
                  <a:close/>
                </a:path>
              </a:pathLst>
            </a:custGeom>
            <a:solidFill>
              <a:srgbClr val="BEBE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46" name="îṩ1iḍé">
              <a:extLst>
                <a:ext uri="{FF2B5EF4-FFF2-40B4-BE49-F238E27FC236}">
                  <a16:creationId xmlns:a16="http://schemas.microsoft.com/office/drawing/2014/main" id="{29A1FBC4-45D2-EC60-90E8-CA2425E5FC75}"/>
                </a:ext>
              </a:extLst>
            </p:cNvPr>
            <p:cNvSpPr/>
            <p:nvPr/>
          </p:nvSpPr>
          <p:spPr bwMode="auto">
            <a:xfrm>
              <a:off x="7467496" y="4267842"/>
              <a:ext cx="721473" cy="1634642"/>
            </a:xfrm>
            <a:custGeom>
              <a:gdLst>
                <a:gd name="T0" fmla="*/ 117 w 460"/>
                <a:gd name="T1" fmla="*/ 1021 h 1041"/>
                <a:gd name="T2" fmla="*/ 171 w 460"/>
                <a:gd name="T3" fmla="*/ 941 h 1041"/>
                <a:gd name="T4" fmla="*/ 65 w 460"/>
                <a:gd name="T5" fmla="*/ 632 h 1041"/>
                <a:gd name="T6" fmla="*/ 145 w 460"/>
                <a:gd name="T7" fmla="*/ 29 h 1041"/>
                <a:gd name="T8" fmla="*/ 365 w 460"/>
                <a:gd name="T9" fmla="*/ 266 h 1041"/>
                <a:gd name="T10" fmla="*/ 257 w 460"/>
                <a:gd name="T11" fmla="*/ 923 h 1041"/>
                <a:gd name="T12" fmla="*/ 265 w 460"/>
                <a:gd name="T13" fmla="*/ 1024 h 1041"/>
                <a:gd name="T14" fmla="*/ 117 w 460"/>
                <a:gd name="T15" fmla="*/ 1021 h 10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60" h="1041">
                  <a:moveTo>
                    <a:pt x="117" y="1021"/>
                  </a:moveTo>
                  <a:cubicBezTo>
                    <a:pt x="171" y="941"/>
                    <a:pt x="171" y="941"/>
                    <a:pt x="171" y="941"/>
                  </a:cubicBezTo>
                  <a:cubicBezTo>
                    <a:pt x="171" y="941"/>
                    <a:pt x="128" y="883"/>
                    <a:pt x="65" y="632"/>
                  </a:cubicBezTo>
                  <a:cubicBezTo>
                    <a:pt x="0" y="380"/>
                    <a:pt x="145" y="29"/>
                    <a:pt x="145" y="29"/>
                  </a:cubicBezTo>
                  <a:cubicBezTo>
                    <a:pt x="308" y="0"/>
                    <a:pt x="460" y="163"/>
                    <a:pt x="365" y="266"/>
                  </a:cubicBezTo>
                  <a:cubicBezTo>
                    <a:pt x="271" y="366"/>
                    <a:pt x="240" y="843"/>
                    <a:pt x="257" y="923"/>
                  </a:cubicBezTo>
                  <a:cubicBezTo>
                    <a:pt x="262" y="955"/>
                    <a:pt x="265" y="989"/>
                    <a:pt x="265" y="1024"/>
                  </a:cubicBezTo>
                  <a:cubicBezTo>
                    <a:pt x="214" y="1041"/>
                    <a:pt x="165" y="1035"/>
                    <a:pt x="117" y="1021"/>
                  </a:cubicBezTo>
                </a:path>
              </a:pathLst>
            </a:custGeom>
            <a:solidFill>
              <a:srgbClr val="F2C4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47" name="íṣlíḑè">
              <a:extLst>
                <a:ext uri="{FF2B5EF4-FFF2-40B4-BE49-F238E27FC236}">
                  <a16:creationId xmlns:a16="http://schemas.microsoft.com/office/drawing/2014/main" id="{F40F6DFD-9168-AA16-EEC7-6ECB5BE05888}"/>
                </a:ext>
              </a:extLst>
            </p:cNvPr>
            <p:cNvSpPr/>
            <p:nvPr/>
          </p:nvSpPr>
          <p:spPr bwMode="auto">
            <a:xfrm>
              <a:off x="7544175" y="5869373"/>
              <a:ext cx="339824" cy="153357"/>
            </a:xfrm>
            <a:custGeom>
              <a:gdLst>
                <a:gd name="T0" fmla="*/ 216 w 216"/>
                <a:gd name="T1" fmla="*/ 3 h 97"/>
                <a:gd name="T2" fmla="*/ 213 w 216"/>
                <a:gd name="T3" fmla="*/ 97 h 97"/>
                <a:gd name="T4" fmla="*/ 202 w 216"/>
                <a:gd name="T5" fmla="*/ 97 h 97"/>
                <a:gd name="T6" fmla="*/ 182 w 216"/>
                <a:gd name="T7" fmla="*/ 57 h 97"/>
                <a:gd name="T8" fmla="*/ 122 w 216"/>
                <a:gd name="T9" fmla="*/ 97 h 97"/>
                <a:gd name="T10" fmla="*/ 0 w 216"/>
                <a:gd name="T11" fmla="*/ 97 h 97"/>
                <a:gd name="T12" fmla="*/ 68 w 216"/>
                <a:gd name="T13" fmla="*/ 0 h 97"/>
                <a:gd name="T14" fmla="*/ 216 w 216"/>
                <a:gd name="T15" fmla="*/ 3 h 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6" h="97">
                  <a:moveTo>
                    <a:pt x="216" y="3"/>
                  </a:moveTo>
                  <a:cubicBezTo>
                    <a:pt x="216" y="54"/>
                    <a:pt x="213" y="97"/>
                    <a:pt x="213" y="97"/>
                  </a:cubicBezTo>
                  <a:cubicBezTo>
                    <a:pt x="202" y="97"/>
                    <a:pt x="202" y="97"/>
                    <a:pt x="202" y="97"/>
                  </a:cubicBezTo>
                  <a:cubicBezTo>
                    <a:pt x="202" y="97"/>
                    <a:pt x="190" y="77"/>
                    <a:pt x="182" y="57"/>
                  </a:cubicBezTo>
                  <a:cubicBezTo>
                    <a:pt x="173" y="40"/>
                    <a:pt x="122" y="97"/>
                    <a:pt x="122" y="97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68" y="0"/>
                    <a:pt x="68" y="0"/>
                    <a:pt x="68" y="0"/>
                  </a:cubicBezTo>
                  <a:cubicBezTo>
                    <a:pt x="117" y="14"/>
                    <a:pt x="165" y="20"/>
                    <a:pt x="216" y="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48" name="iṩlïḋe">
              <a:extLst>
                <a:ext uri="{FF2B5EF4-FFF2-40B4-BE49-F238E27FC236}">
                  <a16:creationId xmlns:a16="http://schemas.microsoft.com/office/drawing/2014/main" id="{A4153878-E002-4B28-8FA8-1ED0E9E43D5B}"/>
                </a:ext>
              </a:extLst>
            </p:cNvPr>
            <p:cNvSpPr/>
            <p:nvPr/>
          </p:nvSpPr>
          <p:spPr bwMode="auto">
            <a:xfrm>
              <a:off x="8011215" y="4290497"/>
              <a:ext cx="1015987" cy="1502198"/>
            </a:xfrm>
            <a:custGeom>
              <a:gdLst>
                <a:gd name="T0" fmla="*/ 522 w 648"/>
                <a:gd name="T1" fmla="*/ 957 h 957"/>
                <a:gd name="T2" fmla="*/ 525 w 648"/>
                <a:gd name="T3" fmla="*/ 863 h 957"/>
                <a:gd name="T4" fmla="*/ 265 w 648"/>
                <a:gd name="T5" fmla="*/ 663 h 957"/>
                <a:gd name="T6" fmla="*/ 0 w 648"/>
                <a:gd name="T7" fmla="*/ 115 h 957"/>
                <a:gd name="T8" fmla="*/ 317 w 648"/>
                <a:gd name="T9" fmla="*/ 189 h 957"/>
                <a:gd name="T10" fmla="*/ 585 w 648"/>
                <a:gd name="T11" fmla="*/ 800 h 957"/>
                <a:gd name="T12" fmla="*/ 648 w 648"/>
                <a:gd name="T13" fmla="*/ 877 h 957"/>
                <a:gd name="T14" fmla="*/ 522 w 648"/>
                <a:gd name="T15" fmla="*/ 957 h 9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648" h="957">
                  <a:moveTo>
                    <a:pt x="522" y="957"/>
                  </a:moveTo>
                  <a:cubicBezTo>
                    <a:pt x="525" y="863"/>
                    <a:pt x="525" y="863"/>
                    <a:pt x="525" y="863"/>
                  </a:cubicBezTo>
                  <a:cubicBezTo>
                    <a:pt x="525" y="863"/>
                    <a:pt x="459" y="837"/>
                    <a:pt x="265" y="663"/>
                  </a:cubicBezTo>
                  <a:cubicBezTo>
                    <a:pt x="74" y="486"/>
                    <a:pt x="0" y="115"/>
                    <a:pt x="0" y="115"/>
                  </a:cubicBezTo>
                  <a:cubicBezTo>
                    <a:pt x="123" y="0"/>
                    <a:pt x="340" y="52"/>
                    <a:pt x="317" y="189"/>
                  </a:cubicBezTo>
                  <a:cubicBezTo>
                    <a:pt x="294" y="326"/>
                    <a:pt x="528" y="740"/>
                    <a:pt x="585" y="800"/>
                  </a:cubicBezTo>
                  <a:cubicBezTo>
                    <a:pt x="608" y="823"/>
                    <a:pt x="631" y="852"/>
                    <a:pt x="648" y="877"/>
                  </a:cubicBezTo>
                  <a:cubicBezTo>
                    <a:pt x="616" y="920"/>
                    <a:pt x="571" y="943"/>
                    <a:pt x="522" y="957"/>
                  </a:cubicBezTo>
                </a:path>
              </a:pathLst>
            </a:custGeom>
            <a:solidFill>
              <a:srgbClr val="FEDBB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49" name="ïŝḻídé">
              <a:extLst>
                <a:ext uri="{FF2B5EF4-FFF2-40B4-BE49-F238E27FC236}">
                  <a16:creationId xmlns:a16="http://schemas.microsoft.com/office/drawing/2014/main" id="{BA18A30A-E562-BB52-1AF3-202A450552A0}"/>
                </a:ext>
              </a:extLst>
            </p:cNvPr>
            <p:cNvSpPr/>
            <p:nvPr/>
          </p:nvSpPr>
          <p:spPr bwMode="auto">
            <a:xfrm>
              <a:off x="8825052" y="5667221"/>
              <a:ext cx="282316" cy="315427"/>
            </a:xfrm>
            <a:custGeom>
              <a:gdLst>
                <a:gd name="T0" fmla="*/ 128 w 180"/>
                <a:gd name="T1" fmla="*/ 0 h 201"/>
                <a:gd name="T2" fmla="*/ 180 w 180"/>
                <a:gd name="T3" fmla="*/ 81 h 201"/>
                <a:gd name="T4" fmla="*/ 168 w 180"/>
                <a:gd name="T5" fmla="*/ 86 h 201"/>
                <a:gd name="T6" fmla="*/ 131 w 180"/>
                <a:gd name="T7" fmla="*/ 66 h 201"/>
                <a:gd name="T8" fmla="*/ 103 w 180"/>
                <a:gd name="T9" fmla="*/ 132 h 201"/>
                <a:gd name="T10" fmla="*/ 0 w 180"/>
                <a:gd name="T11" fmla="*/ 201 h 201"/>
                <a:gd name="T12" fmla="*/ 3 w 180"/>
                <a:gd name="T13" fmla="*/ 81 h 201"/>
                <a:gd name="T14" fmla="*/ 128 w 180"/>
                <a:gd name="T15" fmla="*/ 0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80" h="201">
                  <a:moveTo>
                    <a:pt x="128" y="0"/>
                  </a:moveTo>
                  <a:cubicBezTo>
                    <a:pt x="157" y="43"/>
                    <a:pt x="180" y="81"/>
                    <a:pt x="180" y="81"/>
                  </a:cubicBezTo>
                  <a:cubicBezTo>
                    <a:pt x="168" y="86"/>
                    <a:pt x="168" y="86"/>
                    <a:pt x="168" y="86"/>
                  </a:cubicBezTo>
                  <a:cubicBezTo>
                    <a:pt x="168" y="86"/>
                    <a:pt x="148" y="78"/>
                    <a:pt x="131" y="66"/>
                  </a:cubicBezTo>
                  <a:cubicBezTo>
                    <a:pt x="111" y="55"/>
                    <a:pt x="103" y="132"/>
                    <a:pt x="103" y="132"/>
                  </a:cubicBezTo>
                  <a:cubicBezTo>
                    <a:pt x="0" y="201"/>
                    <a:pt x="0" y="201"/>
                    <a:pt x="0" y="201"/>
                  </a:cubicBezTo>
                  <a:cubicBezTo>
                    <a:pt x="3" y="81"/>
                    <a:pt x="3" y="81"/>
                    <a:pt x="3" y="81"/>
                  </a:cubicBezTo>
                  <a:cubicBezTo>
                    <a:pt x="51" y="66"/>
                    <a:pt x="97" y="43"/>
                    <a:pt x="128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50" name="ïṥľîḑè">
              <a:extLst>
                <a:ext uri="{FF2B5EF4-FFF2-40B4-BE49-F238E27FC236}">
                  <a16:creationId xmlns:a16="http://schemas.microsoft.com/office/drawing/2014/main" id="{00DF4F0B-787C-A587-FFAF-1A05CC5B1E3E}"/>
                </a:ext>
              </a:extLst>
            </p:cNvPr>
            <p:cNvSpPr/>
            <p:nvPr/>
          </p:nvSpPr>
          <p:spPr bwMode="auto">
            <a:xfrm>
              <a:off x="8030385" y="2615773"/>
              <a:ext cx="212608" cy="235264"/>
            </a:xfrm>
            <a:custGeom>
              <a:gdLst>
                <a:gd name="T0" fmla="*/ 63 w 135"/>
                <a:gd name="T1" fmla="*/ 132 h 150"/>
                <a:gd name="T2" fmla="*/ 135 w 135"/>
                <a:gd name="T3" fmla="*/ 0 h 150"/>
                <a:gd name="T4" fmla="*/ 6 w 135"/>
                <a:gd name="T5" fmla="*/ 0 h 150"/>
                <a:gd name="T6" fmla="*/ 0 w 135"/>
                <a:gd name="T7" fmla="*/ 130 h 150"/>
                <a:gd name="T8" fmla="*/ 63 w 135"/>
                <a:gd name="T9" fmla="*/ 132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5" h="150">
                  <a:moveTo>
                    <a:pt x="63" y="132"/>
                  </a:moveTo>
                  <a:cubicBezTo>
                    <a:pt x="112" y="115"/>
                    <a:pt x="124" y="61"/>
                    <a:pt x="13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6" y="0"/>
                    <a:pt x="11" y="84"/>
                    <a:pt x="0" y="130"/>
                  </a:cubicBezTo>
                  <a:cubicBezTo>
                    <a:pt x="17" y="150"/>
                    <a:pt x="46" y="141"/>
                    <a:pt x="63" y="132"/>
                  </a:cubicBezTo>
                  <a:close/>
                </a:path>
              </a:pathLst>
            </a:custGeom>
            <a:solidFill>
              <a:srgbClr val="E5B79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51" name="ïsḻïdé">
              <a:extLst>
                <a:ext uri="{FF2B5EF4-FFF2-40B4-BE49-F238E27FC236}">
                  <a16:creationId xmlns:a16="http://schemas.microsoft.com/office/drawing/2014/main" id="{72A1AB7B-2702-6BB6-36BE-7CCEB575AF66}"/>
                </a:ext>
              </a:extLst>
            </p:cNvPr>
            <p:cNvSpPr/>
            <p:nvPr/>
          </p:nvSpPr>
          <p:spPr bwMode="auto">
            <a:xfrm>
              <a:off x="7892712" y="2615773"/>
              <a:ext cx="456585" cy="723216"/>
            </a:xfrm>
            <a:custGeom>
              <a:gdLst>
                <a:gd name="T0" fmla="*/ 262 w 291"/>
                <a:gd name="T1" fmla="*/ 0 h 461"/>
                <a:gd name="T2" fmla="*/ 222 w 291"/>
                <a:gd name="T3" fmla="*/ 0 h 461"/>
                <a:gd name="T4" fmla="*/ 142 w 291"/>
                <a:gd name="T5" fmla="*/ 129 h 461"/>
                <a:gd name="T6" fmla="*/ 88 w 291"/>
                <a:gd name="T7" fmla="*/ 129 h 461"/>
                <a:gd name="T8" fmla="*/ 68 w 291"/>
                <a:gd name="T9" fmla="*/ 143 h 461"/>
                <a:gd name="T10" fmla="*/ 28 w 291"/>
                <a:gd name="T11" fmla="*/ 163 h 461"/>
                <a:gd name="T12" fmla="*/ 5 w 291"/>
                <a:gd name="T13" fmla="*/ 461 h 461"/>
                <a:gd name="T14" fmla="*/ 291 w 291"/>
                <a:gd name="T15" fmla="*/ 163 h 461"/>
                <a:gd name="T16" fmla="*/ 262 w 291"/>
                <a:gd name="T17" fmla="*/ 0 h 4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1" h="461">
                  <a:moveTo>
                    <a:pt x="262" y="0"/>
                  </a:moveTo>
                  <a:cubicBezTo>
                    <a:pt x="222" y="0"/>
                    <a:pt x="222" y="0"/>
                    <a:pt x="222" y="0"/>
                  </a:cubicBezTo>
                  <a:cubicBezTo>
                    <a:pt x="214" y="52"/>
                    <a:pt x="191" y="112"/>
                    <a:pt x="142" y="129"/>
                  </a:cubicBezTo>
                  <a:cubicBezTo>
                    <a:pt x="122" y="135"/>
                    <a:pt x="102" y="138"/>
                    <a:pt x="88" y="129"/>
                  </a:cubicBezTo>
                  <a:cubicBezTo>
                    <a:pt x="82" y="143"/>
                    <a:pt x="77" y="141"/>
                    <a:pt x="68" y="143"/>
                  </a:cubicBezTo>
                  <a:cubicBezTo>
                    <a:pt x="60" y="152"/>
                    <a:pt x="45" y="158"/>
                    <a:pt x="28" y="163"/>
                  </a:cubicBezTo>
                  <a:cubicBezTo>
                    <a:pt x="25" y="264"/>
                    <a:pt x="0" y="361"/>
                    <a:pt x="5" y="461"/>
                  </a:cubicBezTo>
                  <a:cubicBezTo>
                    <a:pt x="97" y="355"/>
                    <a:pt x="185" y="249"/>
                    <a:pt x="291" y="163"/>
                  </a:cubicBezTo>
                  <a:cubicBezTo>
                    <a:pt x="211" y="120"/>
                    <a:pt x="262" y="0"/>
                    <a:pt x="262" y="0"/>
                  </a:cubicBezTo>
                  <a:close/>
                </a:path>
              </a:pathLst>
            </a:custGeom>
            <a:solidFill>
              <a:srgbClr val="FEDBB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52" name="iśḷíḑè">
              <a:extLst>
                <a:ext uri="{FF2B5EF4-FFF2-40B4-BE49-F238E27FC236}">
                  <a16:creationId xmlns:a16="http://schemas.microsoft.com/office/drawing/2014/main" id="{F7325C6E-A2B6-77A4-FB3F-56D50BBB6A65}"/>
                </a:ext>
              </a:extLst>
            </p:cNvPr>
            <p:cNvSpPr/>
            <p:nvPr/>
          </p:nvSpPr>
          <p:spPr bwMode="auto">
            <a:xfrm>
              <a:off x="7403017" y="2870205"/>
              <a:ext cx="1287847" cy="2197531"/>
            </a:xfrm>
            <a:custGeom>
              <a:gdLst>
                <a:gd name="T0" fmla="*/ 615 w 820"/>
                <a:gd name="T1" fmla="*/ 556 h 1400"/>
                <a:gd name="T2" fmla="*/ 726 w 820"/>
                <a:gd name="T3" fmla="*/ 164 h 1400"/>
                <a:gd name="T4" fmla="*/ 615 w 820"/>
                <a:gd name="T5" fmla="*/ 6 h 1400"/>
                <a:gd name="T6" fmla="*/ 603 w 820"/>
                <a:gd name="T7" fmla="*/ 0 h 1400"/>
                <a:gd name="T8" fmla="*/ 317 w 820"/>
                <a:gd name="T9" fmla="*/ 298 h 1400"/>
                <a:gd name="T10" fmla="*/ 340 w 820"/>
                <a:gd name="T11" fmla="*/ 0 h 1400"/>
                <a:gd name="T12" fmla="*/ 234 w 820"/>
                <a:gd name="T13" fmla="*/ 29 h 1400"/>
                <a:gd name="T14" fmla="*/ 146 w 820"/>
                <a:gd name="T15" fmla="*/ 267 h 1400"/>
                <a:gd name="T16" fmla="*/ 209 w 820"/>
                <a:gd name="T17" fmla="*/ 521 h 1400"/>
                <a:gd name="T18" fmla="*/ 23 w 820"/>
                <a:gd name="T19" fmla="*/ 1231 h 1400"/>
                <a:gd name="T20" fmla="*/ 820 w 820"/>
                <a:gd name="T21" fmla="*/ 1223 h 1400"/>
                <a:gd name="T22" fmla="*/ 615 w 820"/>
                <a:gd name="T23" fmla="*/ 556 h 1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20" h="1400">
                  <a:moveTo>
                    <a:pt x="615" y="556"/>
                  </a:moveTo>
                  <a:cubicBezTo>
                    <a:pt x="597" y="450"/>
                    <a:pt x="726" y="164"/>
                    <a:pt x="726" y="164"/>
                  </a:cubicBezTo>
                  <a:cubicBezTo>
                    <a:pt x="726" y="164"/>
                    <a:pt x="760" y="20"/>
                    <a:pt x="615" y="6"/>
                  </a:cubicBezTo>
                  <a:cubicBezTo>
                    <a:pt x="612" y="3"/>
                    <a:pt x="609" y="0"/>
                    <a:pt x="603" y="0"/>
                  </a:cubicBezTo>
                  <a:cubicBezTo>
                    <a:pt x="497" y="86"/>
                    <a:pt x="409" y="192"/>
                    <a:pt x="317" y="298"/>
                  </a:cubicBezTo>
                  <a:cubicBezTo>
                    <a:pt x="312" y="198"/>
                    <a:pt x="337" y="101"/>
                    <a:pt x="340" y="0"/>
                  </a:cubicBezTo>
                  <a:cubicBezTo>
                    <a:pt x="303" y="18"/>
                    <a:pt x="234" y="29"/>
                    <a:pt x="234" y="29"/>
                  </a:cubicBezTo>
                  <a:cubicBezTo>
                    <a:pt x="146" y="267"/>
                    <a:pt x="146" y="267"/>
                    <a:pt x="146" y="267"/>
                  </a:cubicBezTo>
                  <a:cubicBezTo>
                    <a:pt x="146" y="267"/>
                    <a:pt x="223" y="421"/>
                    <a:pt x="209" y="521"/>
                  </a:cubicBezTo>
                  <a:cubicBezTo>
                    <a:pt x="200" y="581"/>
                    <a:pt x="0" y="1214"/>
                    <a:pt x="23" y="1231"/>
                  </a:cubicBezTo>
                  <a:cubicBezTo>
                    <a:pt x="246" y="1400"/>
                    <a:pt x="600" y="1371"/>
                    <a:pt x="820" y="1223"/>
                  </a:cubicBezTo>
                  <a:cubicBezTo>
                    <a:pt x="806" y="1137"/>
                    <a:pt x="635" y="659"/>
                    <a:pt x="615" y="556"/>
                  </a:cubicBezTo>
                </a:path>
              </a:pathLst>
            </a:custGeom>
            <a:solidFill>
              <a:srgbClr val="FFC000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53" name="íṥľîḓê">
              <a:extLst>
                <a:ext uri="{FF2B5EF4-FFF2-40B4-BE49-F238E27FC236}">
                  <a16:creationId xmlns:a16="http://schemas.microsoft.com/office/drawing/2014/main" id="{6B5A33B5-9831-6A7F-1C70-52CA25D5682F}"/>
                </a:ext>
              </a:extLst>
            </p:cNvPr>
            <p:cNvSpPr/>
            <p:nvPr/>
          </p:nvSpPr>
          <p:spPr bwMode="auto">
            <a:xfrm>
              <a:off x="7573801" y="1249505"/>
              <a:ext cx="1319215" cy="1544022"/>
            </a:xfrm>
            <a:custGeom>
              <a:gdLst>
                <a:gd name="T0" fmla="*/ 174 w 840"/>
                <a:gd name="T1" fmla="*/ 169 h 984"/>
                <a:gd name="T2" fmla="*/ 23 w 840"/>
                <a:gd name="T3" fmla="*/ 741 h 984"/>
                <a:gd name="T4" fmla="*/ 194 w 840"/>
                <a:gd name="T5" fmla="*/ 932 h 984"/>
                <a:gd name="T6" fmla="*/ 591 w 840"/>
                <a:gd name="T7" fmla="*/ 866 h 984"/>
                <a:gd name="T8" fmla="*/ 783 w 840"/>
                <a:gd name="T9" fmla="*/ 675 h 984"/>
                <a:gd name="T10" fmla="*/ 757 w 840"/>
                <a:gd name="T11" fmla="*/ 254 h 984"/>
                <a:gd name="T12" fmla="*/ 174 w 840"/>
                <a:gd name="T13" fmla="*/ 169 h 9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40" h="984">
                  <a:moveTo>
                    <a:pt x="174" y="169"/>
                  </a:moveTo>
                  <a:cubicBezTo>
                    <a:pt x="174" y="169"/>
                    <a:pt x="43" y="646"/>
                    <a:pt x="23" y="741"/>
                  </a:cubicBezTo>
                  <a:cubicBezTo>
                    <a:pt x="0" y="835"/>
                    <a:pt x="194" y="932"/>
                    <a:pt x="194" y="932"/>
                  </a:cubicBezTo>
                  <a:cubicBezTo>
                    <a:pt x="194" y="932"/>
                    <a:pt x="443" y="984"/>
                    <a:pt x="591" y="866"/>
                  </a:cubicBezTo>
                  <a:cubicBezTo>
                    <a:pt x="671" y="803"/>
                    <a:pt x="746" y="752"/>
                    <a:pt x="783" y="675"/>
                  </a:cubicBezTo>
                  <a:cubicBezTo>
                    <a:pt x="840" y="560"/>
                    <a:pt x="831" y="412"/>
                    <a:pt x="757" y="254"/>
                  </a:cubicBezTo>
                  <a:cubicBezTo>
                    <a:pt x="631" y="0"/>
                    <a:pt x="194" y="80"/>
                    <a:pt x="174" y="169"/>
                  </a:cubicBezTo>
                  <a:close/>
                </a:path>
              </a:pathLst>
            </a:custGeom>
            <a:solidFill>
              <a:srgbClr val="FEDBB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54" name="ïşlîďe">
              <a:extLst>
                <a:ext uri="{FF2B5EF4-FFF2-40B4-BE49-F238E27FC236}">
                  <a16:creationId xmlns:a16="http://schemas.microsoft.com/office/drawing/2014/main" id="{F491195F-9D41-7D06-6F13-C6F2FCA1265A}"/>
                </a:ext>
              </a:extLst>
            </p:cNvPr>
            <p:cNvSpPr/>
            <p:nvPr/>
          </p:nvSpPr>
          <p:spPr bwMode="auto">
            <a:xfrm>
              <a:off x="7533718" y="1113575"/>
              <a:ext cx="1793227" cy="2190560"/>
            </a:xfrm>
            <a:custGeom>
              <a:gdLst>
                <a:gd name="T0" fmla="*/ 677 w 1143"/>
                <a:gd name="T1" fmla="*/ 695 h 1395"/>
                <a:gd name="T2" fmla="*/ 543 w 1143"/>
                <a:gd name="T3" fmla="*/ 435 h 1395"/>
                <a:gd name="T4" fmla="*/ 58 w 1143"/>
                <a:gd name="T5" fmla="*/ 415 h 1395"/>
                <a:gd name="T6" fmla="*/ 543 w 1143"/>
                <a:gd name="T7" fmla="*/ 46 h 1395"/>
                <a:gd name="T8" fmla="*/ 817 w 1143"/>
                <a:gd name="T9" fmla="*/ 235 h 1395"/>
                <a:gd name="T10" fmla="*/ 1054 w 1143"/>
                <a:gd name="T11" fmla="*/ 712 h 1395"/>
                <a:gd name="T12" fmla="*/ 806 w 1143"/>
                <a:gd name="T13" fmla="*/ 1124 h 1395"/>
                <a:gd name="T14" fmla="*/ 1017 w 1143"/>
                <a:gd name="T15" fmla="*/ 1206 h 1395"/>
                <a:gd name="T16" fmla="*/ 632 w 1143"/>
                <a:gd name="T17" fmla="*/ 1009 h 1395"/>
                <a:gd name="T18" fmla="*/ 683 w 1143"/>
                <a:gd name="T19" fmla="*/ 863 h 1395"/>
                <a:gd name="T20" fmla="*/ 769 w 1143"/>
                <a:gd name="T21" fmla="*/ 746 h 1395"/>
                <a:gd name="T22" fmla="*/ 677 w 1143"/>
                <a:gd name="T23" fmla="*/ 695 h 1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143" h="1395">
                  <a:moveTo>
                    <a:pt x="677" y="695"/>
                  </a:moveTo>
                  <a:cubicBezTo>
                    <a:pt x="617" y="661"/>
                    <a:pt x="566" y="503"/>
                    <a:pt x="543" y="435"/>
                  </a:cubicBezTo>
                  <a:cubicBezTo>
                    <a:pt x="455" y="480"/>
                    <a:pt x="263" y="495"/>
                    <a:pt x="58" y="415"/>
                  </a:cubicBezTo>
                  <a:cubicBezTo>
                    <a:pt x="58" y="415"/>
                    <a:pt x="0" y="0"/>
                    <a:pt x="543" y="46"/>
                  </a:cubicBezTo>
                  <a:cubicBezTo>
                    <a:pt x="734" y="60"/>
                    <a:pt x="837" y="195"/>
                    <a:pt x="817" y="235"/>
                  </a:cubicBezTo>
                  <a:cubicBezTo>
                    <a:pt x="1034" y="277"/>
                    <a:pt x="1143" y="503"/>
                    <a:pt x="1054" y="712"/>
                  </a:cubicBezTo>
                  <a:cubicBezTo>
                    <a:pt x="923" y="1029"/>
                    <a:pt x="789" y="1015"/>
                    <a:pt x="806" y="1124"/>
                  </a:cubicBezTo>
                  <a:cubicBezTo>
                    <a:pt x="826" y="1261"/>
                    <a:pt x="1017" y="1206"/>
                    <a:pt x="1017" y="1206"/>
                  </a:cubicBezTo>
                  <a:cubicBezTo>
                    <a:pt x="729" y="1395"/>
                    <a:pt x="589" y="1135"/>
                    <a:pt x="632" y="1009"/>
                  </a:cubicBezTo>
                  <a:cubicBezTo>
                    <a:pt x="657" y="941"/>
                    <a:pt x="683" y="863"/>
                    <a:pt x="683" y="863"/>
                  </a:cubicBezTo>
                  <a:cubicBezTo>
                    <a:pt x="754" y="855"/>
                    <a:pt x="780" y="801"/>
                    <a:pt x="769" y="746"/>
                  </a:cubicBezTo>
                  <a:cubicBezTo>
                    <a:pt x="754" y="692"/>
                    <a:pt x="677" y="695"/>
                    <a:pt x="677" y="695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55" name="islîḋê">
              <a:extLst>
                <a:ext uri="{FF2B5EF4-FFF2-40B4-BE49-F238E27FC236}">
                  <a16:creationId xmlns:a16="http://schemas.microsoft.com/office/drawing/2014/main" id="{0BA4CDB8-D234-7BAC-08E0-C31FDE066C1F}"/>
                </a:ext>
              </a:extLst>
            </p:cNvPr>
            <p:cNvSpPr/>
            <p:nvPr/>
          </p:nvSpPr>
          <p:spPr bwMode="auto">
            <a:xfrm>
              <a:off x="8832022" y="1503937"/>
              <a:ext cx="458327" cy="763298"/>
            </a:xfrm>
            <a:custGeom>
              <a:gdLst>
                <a:gd name="T0" fmla="*/ 0 w 293"/>
                <a:gd name="T1" fmla="*/ 0 h 487"/>
                <a:gd name="T2" fmla="*/ 0 w 293"/>
                <a:gd name="T3" fmla="*/ 487 h 487"/>
                <a:gd name="T4" fmla="*/ 0 w 293"/>
                <a:gd name="T5" fmla="*/ 0 h 4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3" h="487">
                  <a:moveTo>
                    <a:pt x="0" y="0"/>
                  </a:moveTo>
                  <a:cubicBezTo>
                    <a:pt x="0" y="0"/>
                    <a:pt x="293" y="243"/>
                    <a:pt x="0" y="487"/>
                  </a:cubicBezTo>
                  <a:cubicBezTo>
                    <a:pt x="0" y="487"/>
                    <a:pt x="176" y="298"/>
                    <a:pt x="0" y="0"/>
                  </a:cubicBezTo>
                  <a:close/>
                </a:path>
              </a:pathLst>
            </a:custGeom>
            <a:solidFill>
              <a:srgbClr val="5689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56" name="íṧ1ïḍè">
              <a:extLst>
                <a:ext uri="{FF2B5EF4-FFF2-40B4-BE49-F238E27FC236}">
                  <a16:creationId xmlns:a16="http://schemas.microsoft.com/office/drawing/2014/main" id="{17D83975-95A6-E707-94AC-7F10354A0335}"/>
                </a:ext>
              </a:extLst>
            </p:cNvPr>
            <p:cNvSpPr/>
            <p:nvPr/>
          </p:nvSpPr>
          <p:spPr bwMode="auto">
            <a:xfrm>
              <a:off x="8157601" y="2140019"/>
              <a:ext cx="165555" cy="167298"/>
            </a:xfrm>
            <a:prstGeom prst="ellipse">
              <a:avLst/>
            </a:prstGeom>
            <a:solidFill>
              <a:srgbClr val="68584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57" name="íṡľîḓê">
              <a:extLst>
                <a:ext uri="{FF2B5EF4-FFF2-40B4-BE49-F238E27FC236}">
                  <a16:creationId xmlns:a16="http://schemas.microsoft.com/office/drawing/2014/main" id="{FCC0D39A-C806-6ECC-6D24-CC43000333C7}"/>
                </a:ext>
              </a:extLst>
            </p:cNvPr>
            <p:cNvSpPr/>
            <p:nvPr/>
          </p:nvSpPr>
          <p:spPr bwMode="auto">
            <a:xfrm>
              <a:off x="8194198" y="2167902"/>
              <a:ext cx="55766" cy="57509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58" name="íṣ1ídé">
              <a:extLst>
                <a:ext uri="{FF2B5EF4-FFF2-40B4-BE49-F238E27FC236}">
                  <a16:creationId xmlns:a16="http://schemas.microsoft.com/office/drawing/2014/main" id="{A1D54155-6DA8-853A-ABDB-34EC0327750C}"/>
                </a:ext>
              </a:extLst>
            </p:cNvPr>
            <p:cNvSpPr/>
            <p:nvPr/>
          </p:nvSpPr>
          <p:spPr bwMode="auto">
            <a:xfrm>
              <a:off x="7762011" y="2065083"/>
              <a:ext cx="163813" cy="160327"/>
            </a:xfrm>
            <a:prstGeom prst="ellipse">
              <a:avLst/>
            </a:prstGeom>
            <a:solidFill>
              <a:srgbClr val="68584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59" name="isḷîḓé">
              <a:extLst>
                <a:ext uri="{FF2B5EF4-FFF2-40B4-BE49-F238E27FC236}">
                  <a16:creationId xmlns:a16="http://schemas.microsoft.com/office/drawing/2014/main" id="{3C595C7A-4E43-5E6A-04D6-76E218924A02}"/>
                </a:ext>
              </a:extLst>
            </p:cNvPr>
            <p:cNvSpPr/>
            <p:nvPr/>
          </p:nvSpPr>
          <p:spPr bwMode="auto">
            <a:xfrm>
              <a:off x="7796865" y="2089481"/>
              <a:ext cx="59251" cy="62737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60" name="i$lïḓê">
              <a:extLst>
                <a:ext uri="{FF2B5EF4-FFF2-40B4-BE49-F238E27FC236}">
                  <a16:creationId xmlns:a16="http://schemas.microsoft.com/office/drawing/2014/main" id="{B741ACAD-EA6E-12E3-349B-660AFC9AB442}"/>
                </a:ext>
              </a:extLst>
            </p:cNvPr>
            <p:cNvSpPr/>
            <p:nvPr/>
          </p:nvSpPr>
          <p:spPr bwMode="auto">
            <a:xfrm>
              <a:off x="7856117" y="2364826"/>
              <a:ext cx="296257" cy="104561"/>
            </a:xfrm>
            <a:custGeom>
              <a:gdLst>
                <a:gd name="T0" fmla="*/ 188 w 188"/>
                <a:gd name="T1" fmla="*/ 55 h 66"/>
                <a:gd name="T2" fmla="*/ 65 w 188"/>
                <a:gd name="T3" fmla="*/ 9 h 66"/>
                <a:gd name="T4" fmla="*/ 0 w 188"/>
                <a:gd name="T5" fmla="*/ 38 h 66"/>
                <a:gd name="T6" fmla="*/ 188 w 188"/>
                <a:gd name="T7" fmla="*/ 55 h 6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" h="66">
                  <a:moveTo>
                    <a:pt x="188" y="55"/>
                  </a:moveTo>
                  <a:cubicBezTo>
                    <a:pt x="160" y="20"/>
                    <a:pt x="114" y="0"/>
                    <a:pt x="65" y="9"/>
                  </a:cubicBezTo>
                  <a:cubicBezTo>
                    <a:pt x="40" y="12"/>
                    <a:pt x="17" y="23"/>
                    <a:pt x="0" y="38"/>
                  </a:cubicBezTo>
                  <a:cubicBezTo>
                    <a:pt x="57" y="61"/>
                    <a:pt x="125" y="66"/>
                    <a:pt x="188" y="55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61" name="íṣ1ïdê">
              <a:extLst>
                <a:ext uri="{FF2B5EF4-FFF2-40B4-BE49-F238E27FC236}">
                  <a16:creationId xmlns:a16="http://schemas.microsoft.com/office/drawing/2014/main" id="{90229E38-5C51-FADC-D484-309EB320A95C}"/>
                </a:ext>
              </a:extLst>
            </p:cNvPr>
            <p:cNvSpPr/>
            <p:nvPr/>
          </p:nvSpPr>
          <p:spPr bwMode="auto">
            <a:xfrm>
              <a:off x="7772467" y="2425820"/>
              <a:ext cx="433929" cy="298000"/>
            </a:xfrm>
            <a:custGeom>
              <a:gdLst>
                <a:gd name="T0" fmla="*/ 54 w 277"/>
                <a:gd name="T1" fmla="*/ 0 h 190"/>
                <a:gd name="T2" fmla="*/ 9 w 277"/>
                <a:gd name="T3" fmla="*/ 121 h 190"/>
                <a:gd name="T4" fmla="*/ 9 w 277"/>
                <a:gd name="T5" fmla="*/ 133 h 190"/>
                <a:gd name="T6" fmla="*/ 249 w 277"/>
                <a:gd name="T7" fmla="*/ 178 h 190"/>
                <a:gd name="T8" fmla="*/ 271 w 277"/>
                <a:gd name="T9" fmla="*/ 82 h 190"/>
                <a:gd name="T10" fmla="*/ 243 w 277"/>
                <a:gd name="T11" fmla="*/ 17 h 190"/>
                <a:gd name="T12" fmla="*/ 54 w 277"/>
                <a:gd name="T13" fmla="*/ 0 h 1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7" h="190">
                  <a:moveTo>
                    <a:pt x="54" y="0"/>
                  </a:moveTo>
                  <a:cubicBezTo>
                    <a:pt x="20" y="31"/>
                    <a:pt x="0" y="76"/>
                    <a:pt x="9" y="121"/>
                  </a:cubicBezTo>
                  <a:cubicBezTo>
                    <a:pt x="9" y="124"/>
                    <a:pt x="9" y="130"/>
                    <a:pt x="9" y="133"/>
                  </a:cubicBezTo>
                  <a:cubicBezTo>
                    <a:pt x="66" y="167"/>
                    <a:pt x="180" y="190"/>
                    <a:pt x="249" y="178"/>
                  </a:cubicBezTo>
                  <a:cubicBezTo>
                    <a:pt x="269" y="150"/>
                    <a:pt x="277" y="116"/>
                    <a:pt x="271" y="82"/>
                  </a:cubicBezTo>
                  <a:cubicBezTo>
                    <a:pt x="269" y="56"/>
                    <a:pt x="257" y="34"/>
                    <a:pt x="243" y="17"/>
                  </a:cubicBezTo>
                  <a:cubicBezTo>
                    <a:pt x="180" y="28"/>
                    <a:pt x="112" y="22"/>
                    <a:pt x="54" y="0"/>
                  </a:cubicBezTo>
                  <a:close/>
                </a:path>
              </a:pathLst>
            </a:custGeom>
            <a:solidFill>
              <a:srgbClr val="A272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62" name="iṥlïḋè">
              <a:extLst>
                <a:ext uri="{FF2B5EF4-FFF2-40B4-BE49-F238E27FC236}">
                  <a16:creationId xmlns:a16="http://schemas.microsoft.com/office/drawing/2014/main" id="{72D513E0-A4BC-A6FD-6ECA-3BFE5859E4D9}"/>
                </a:ext>
              </a:extLst>
            </p:cNvPr>
            <p:cNvSpPr/>
            <p:nvPr/>
          </p:nvSpPr>
          <p:spPr bwMode="auto">
            <a:xfrm>
              <a:off x="7709731" y="2246323"/>
              <a:ext cx="71450" cy="38339"/>
            </a:xfrm>
            <a:custGeom>
              <a:gdLst>
                <a:gd name="T0" fmla="*/ 43 w 46"/>
                <a:gd name="T1" fmla="*/ 0 h 25"/>
                <a:gd name="T2" fmla="*/ 0 w 46"/>
                <a:gd name="T3" fmla="*/ 25 h 25"/>
                <a:gd name="T4" fmla="*/ 3 w 46"/>
                <a:gd name="T5" fmla="*/ 25 h 25"/>
                <a:gd name="T6" fmla="*/ 20 w 46"/>
                <a:gd name="T7" fmla="*/ 14 h 25"/>
                <a:gd name="T8" fmla="*/ 43 w 46"/>
                <a:gd name="T9" fmla="*/ 3 h 25"/>
                <a:gd name="T10" fmla="*/ 43 w 46"/>
                <a:gd name="T11" fmla="*/ 0 h 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" h="25">
                  <a:moveTo>
                    <a:pt x="43" y="0"/>
                  </a:moveTo>
                  <a:cubicBezTo>
                    <a:pt x="29" y="3"/>
                    <a:pt x="8" y="14"/>
                    <a:pt x="0" y="25"/>
                  </a:cubicBezTo>
                  <a:cubicBezTo>
                    <a:pt x="3" y="25"/>
                    <a:pt x="3" y="25"/>
                    <a:pt x="3" y="25"/>
                  </a:cubicBezTo>
                  <a:cubicBezTo>
                    <a:pt x="8" y="22"/>
                    <a:pt x="14" y="17"/>
                    <a:pt x="20" y="14"/>
                  </a:cubicBezTo>
                  <a:cubicBezTo>
                    <a:pt x="29" y="8"/>
                    <a:pt x="37" y="6"/>
                    <a:pt x="43" y="3"/>
                  </a:cubicBezTo>
                  <a:cubicBezTo>
                    <a:pt x="46" y="3"/>
                    <a:pt x="43" y="0"/>
                    <a:pt x="43" y="0"/>
                  </a:cubicBezTo>
                  <a:close/>
                </a:path>
              </a:pathLst>
            </a:custGeom>
            <a:solidFill>
              <a:srgbClr val="F4C9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63" name="í$líḍè">
              <a:extLst>
                <a:ext uri="{FF2B5EF4-FFF2-40B4-BE49-F238E27FC236}">
                  <a16:creationId xmlns:a16="http://schemas.microsoft.com/office/drawing/2014/main" id="{6801A3F2-3169-E79C-3082-4CDCC4EBFE91}"/>
                </a:ext>
              </a:extLst>
            </p:cNvPr>
            <p:cNvSpPr/>
            <p:nvPr/>
          </p:nvSpPr>
          <p:spPr bwMode="auto">
            <a:xfrm>
              <a:off x="7742841" y="2267235"/>
              <a:ext cx="54023" cy="24398"/>
            </a:xfrm>
            <a:custGeom>
              <a:gdLst>
                <a:gd name="T0" fmla="*/ 33 w 35"/>
                <a:gd name="T1" fmla="*/ 0 h 15"/>
                <a:gd name="T2" fmla="*/ 16 w 35"/>
                <a:gd name="T3" fmla="*/ 6 h 15"/>
                <a:gd name="T4" fmla="*/ 0 w 35"/>
                <a:gd name="T5" fmla="*/ 15 h 15"/>
                <a:gd name="T6" fmla="*/ 19 w 35"/>
                <a:gd name="T7" fmla="*/ 9 h 15"/>
                <a:gd name="T8" fmla="*/ 35 w 35"/>
                <a:gd name="T9" fmla="*/ 0 h 15"/>
                <a:gd name="T10" fmla="*/ 33 w 35"/>
                <a:gd name="T11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5" h="15">
                  <a:moveTo>
                    <a:pt x="33" y="0"/>
                  </a:moveTo>
                  <a:cubicBezTo>
                    <a:pt x="27" y="0"/>
                    <a:pt x="22" y="3"/>
                    <a:pt x="16" y="6"/>
                  </a:cubicBezTo>
                  <a:cubicBezTo>
                    <a:pt x="11" y="9"/>
                    <a:pt x="2" y="12"/>
                    <a:pt x="0" y="15"/>
                  </a:cubicBezTo>
                  <a:cubicBezTo>
                    <a:pt x="5" y="15"/>
                    <a:pt x="13" y="12"/>
                    <a:pt x="19" y="9"/>
                  </a:cubicBezTo>
                  <a:cubicBezTo>
                    <a:pt x="24" y="6"/>
                    <a:pt x="30" y="3"/>
                    <a:pt x="35" y="0"/>
                  </a:cubicBezTo>
                  <a:cubicBezTo>
                    <a:pt x="35" y="0"/>
                    <a:pt x="35" y="0"/>
                    <a:pt x="33" y="0"/>
                  </a:cubicBezTo>
                  <a:close/>
                </a:path>
              </a:pathLst>
            </a:custGeom>
            <a:solidFill>
              <a:srgbClr val="F4C9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64" name="ïṣ1îḍe">
              <a:extLst>
                <a:ext uri="{FF2B5EF4-FFF2-40B4-BE49-F238E27FC236}">
                  <a16:creationId xmlns:a16="http://schemas.microsoft.com/office/drawing/2014/main" id="{460ED8C5-4586-358F-44CF-3D349E6EF53F}"/>
                </a:ext>
              </a:extLst>
            </p:cNvPr>
            <p:cNvSpPr/>
            <p:nvPr/>
          </p:nvSpPr>
          <p:spPr bwMode="auto">
            <a:xfrm>
              <a:off x="7767239" y="2262007"/>
              <a:ext cx="99333" cy="45310"/>
            </a:xfrm>
            <a:custGeom>
              <a:gdLst>
                <a:gd name="T0" fmla="*/ 61 w 63"/>
                <a:gd name="T1" fmla="*/ 0 h 29"/>
                <a:gd name="T2" fmla="*/ 0 w 63"/>
                <a:gd name="T3" fmla="*/ 26 h 29"/>
                <a:gd name="T4" fmla="*/ 0 w 63"/>
                <a:gd name="T5" fmla="*/ 29 h 29"/>
                <a:gd name="T6" fmla="*/ 61 w 63"/>
                <a:gd name="T7" fmla="*/ 3 h 29"/>
                <a:gd name="T8" fmla="*/ 61 w 63"/>
                <a:gd name="T9" fmla="*/ 0 h 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28">
                  <a:moveTo>
                    <a:pt x="61" y="0"/>
                  </a:moveTo>
                  <a:cubicBezTo>
                    <a:pt x="40" y="6"/>
                    <a:pt x="17" y="18"/>
                    <a:pt x="0" y="26"/>
                  </a:cubicBezTo>
                  <a:cubicBezTo>
                    <a:pt x="0" y="29"/>
                    <a:pt x="0" y="29"/>
                    <a:pt x="0" y="29"/>
                  </a:cubicBezTo>
                  <a:cubicBezTo>
                    <a:pt x="20" y="21"/>
                    <a:pt x="40" y="12"/>
                    <a:pt x="61" y="3"/>
                  </a:cubicBezTo>
                  <a:cubicBezTo>
                    <a:pt x="63" y="0"/>
                    <a:pt x="61" y="0"/>
                    <a:pt x="61" y="0"/>
                  </a:cubicBezTo>
                  <a:close/>
                </a:path>
              </a:pathLst>
            </a:custGeom>
            <a:solidFill>
              <a:srgbClr val="F4C9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65" name="iṥ1îḓe">
              <a:extLst>
                <a:ext uri="{FF2B5EF4-FFF2-40B4-BE49-F238E27FC236}">
                  <a16:creationId xmlns:a16="http://schemas.microsoft.com/office/drawing/2014/main" id="{D559EABE-FF97-CD6A-C736-A318A8875A42}"/>
                </a:ext>
              </a:extLst>
            </p:cNvPr>
            <p:cNvSpPr/>
            <p:nvPr/>
          </p:nvSpPr>
          <p:spPr bwMode="auto">
            <a:xfrm>
              <a:off x="8194198" y="2329972"/>
              <a:ext cx="88877" cy="27883"/>
            </a:xfrm>
            <a:custGeom>
              <a:gdLst>
                <a:gd name="T0" fmla="*/ 54 w 57"/>
                <a:gd name="T1" fmla="*/ 0 h 17"/>
                <a:gd name="T2" fmla="*/ 3 w 57"/>
                <a:gd name="T3" fmla="*/ 17 h 17"/>
                <a:gd name="T4" fmla="*/ 3 w 57"/>
                <a:gd name="T5" fmla="*/ 17 h 17"/>
                <a:gd name="T6" fmla="*/ 54 w 57"/>
                <a:gd name="T7" fmla="*/ 0 h 17"/>
                <a:gd name="T8" fmla="*/ 54 w 57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7" h="17">
                  <a:moveTo>
                    <a:pt x="54" y="0"/>
                  </a:moveTo>
                  <a:cubicBezTo>
                    <a:pt x="37" y="3"/>
                    <a:pt x="20" y="8"/>
                    <a:pt x="3" y="17"/>
                  </a:cubicBezTo>
                  <a:cubicBezTo>
                    <a:pt x="0" y="17"/>
                    <a:pt x="3" y="17"/>
                    <a:pt x="3" y="17"/>
                  </a:cubicBezTo>
                  <a:cubicBezTo>
                    <a:pt x="20" y="11"/>
                    <a:pt x="37" y="6"/>
                    <a:pt x="54" y="0"/>
                  </a:cubicBezTo>
                  <a:cubicBezTo>
                    <a:pt x="57" y="0"/>
                    <a:pt x="54" y="0"/>
                    <a:pt x="54" y="0"/>
                  </a:cubicBezTo>
                  <a:close/>
                </a:path>
              </a:pathLst>
            </a:custGeom>
            <a:solidFill>
              <a:srgbClr val="F4C9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66" name="iṥļíḍe">
              <a:extLst>
                <a:ext uri="{FF2B5EF4-FFF2-40B4-BE49-F238E27FC236}">
                  <a16:creationId xmlns:a16="http://schemas.microsoft.com/office/drawing/2014/main" id="{36B1529E-A9A4-A886-0164-68B6BF7C5B6E}"/>
                </a:ext>
              </a:extLst>
            </p:cNvPr>
            <p:cNvSpPr/>
            <p:nvPr/>
          </p:nvSpPr>
          <p:spPr bwMode="auto">
            <a:xfrm>
              <a:off x="8234279" y="2342171"/>
              <a:ext cx="71450" cy="27883"/>
            </a:xfrm>
            <a:custGeom>
              <a:gdLst>
                <a:gd name="T0" fmla="*/ 45 w 45"/>
                <a:gd name="T1" fmla="*/ 0 h 17"/>
                <a:gd name="T2" fmla="*/ 0 w 45"/>
                <a:gd name="T3" fmla="*/ 17 h 17"/>
                <a:gd name="T4" fmla="*/ 45 w 45"/>
                <a:gd name="T5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17">
                  <a:moveTo>
                    <a:pt x="45" y="0"/>
                  </a:moveTo>
                  <a:cubicBezTo>
                    <a:pt x="28" y="3"/>
                    <a:pt x="14" y="9"/>
                    <a:pt x="0" y="17"/>
                  </a:cubicBezTo>
                  <a:cubicBezTo>
                    <a:pt x="14" y="11"/>
                    <a:pt x="31" y="6"/>
                    <a:pt x="45" y="0"/>
                  </a:cubicBezTo>
                  <a:close/>
                </a:path>
              </a:pathLst>
            </a:custGeom>
            <a:solidFill>
              <a:srgbClr val="F4C9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67" name="ïṥļíḋè">
              <a:extLst>
                <a:ext uri="{FF2B5EF4-FFF2-40B4-BE49-F238E27FC236}">
                  <a16:creationId xmlns:a16="http://schemas.microsoft.com/office/drawing/2014/main" id="{56E125BF-98AD-ED15-359F-0EB2CC4B47DB}"/>
                </a:ext>
              </a:extLst>
            </p:cNvPr>
            <p:cNvSpPr/>
            <p:nvPr/>
          </p:nvSpPr>
          <p:spPr bwMode="auto">
            <a:xfrm>
              <a:off x="8283075" y="2347399"/>
              <a:ext cx="85391" cy="33112"/>
            </a:xfrm>
            <a:custGeom>
              <a:gdLst>
                <a:gd name="T0" fmla="*/ 51 w 54"/>
                <a:gd name="T1" fmla="*/ 0 h 21"/>
                <a:gd name="T2" fmla="*/ 0 w 54"/>
                <a:gd name="T3" fmla="*/ 18 h 21"/>
                <a:gd name="T4" fmla="*/ 3 w 54"/>
                <a:gd name="T5" fmla="*/ 21 h 21"/>
                <a:gd name="T6" fmla="*/ 51 w 54"/>
                <a:gd name="T7" fmla="*/ 3 h 21"/>
                <a:gd name="T8" fmla="*/ 51 w 54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" h="21">
                  <a:moveTo>
                    <a:pt x="51" y="0"/>
                  </a:moveTo>
                  <a:cubicBezTo>
                    <a:pt x="34" y="6"/>
                    <a:pt x="17" y="12"/>
                    <a:pt x="0" y="18"/>
                  </a:cubicBezTo>
                  <a:cubicBezTo>
                    <a:pt x="0" y="21"/>
                    <a:pt x="0" y="21"/>
                    <a:pt x="3" y="21"/>
                  </a:cubicBezTo>
                  <a:cubicBezTo>
                    <a:pt x="20" y="15"/>
                    <a:pt x="37" y="9"/>
                    <a:pt x="51" y="3"/>
                  </a:cubicBezTo>
                  <a:cubicBezTo>
                    <a:pt x="54" y="3"/>
                    <a:pt x="51" y="0"/>
                    <a:pt x="51" y="0"/>
                  </a:cubicBezTo>
                  <a:close/>
                </a:path>
              </a:pathLst>
            </a:custGeom>
            <a:solidFill>
              <a:srgbClr val="F4C9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68" name="í$ḻíḋé">
              <a:extLst>
                <a:ext uri="{FF2B5EF4-FFF2-40B4-BE49-F238E27FC236}">
                  <a16:creationId xmlns:a16="http://schemas.microsoft.com/office/drawing/2014/main" id="{63301579-82C4-304C-31E0-AD311EDF573B}"/>
                </a:ext>
              </a:extLst>
            </p:cNvPr>
            <p:cNvSpPr/>
            <p:nvPr/>
          </p:nvSpPr>
          <p:spPr bwMode="auto">
            <a:xfrm>
              <a:off x="8185484" y="1939610"/>
              <a:ext cx="188210" cy="128959"/>
            </a:xfrm>
            <a:custGeom>
              <a:gdLst>
                <a:gd name="T0" fmla="*/ 117 w 120"/>
                <a:gd name="T1" fmla="*/ 82 h 82"/>
                <a:gd name="T2" fmla="*/ 105 w 120"/>
                <a:gd name="T3" fmla="*/ 77 h 82"/>
                <a:gd name="T4" fmla="*/ 105 w 120"/>
                <a:gd name="T5" fmla="*/ 74 h 82"/>
                <a:gd name="T6" fmla="*/ 66 w 120"/>
                <a:gd name="T7" fmla="*/ 14 h 82"/>
                <a:gd name="T8" fmla="*/ 51 w 120"/>
                <a:gd name="T9" fmla="*/ 14 h 82"/>
                <a:gd name="T10" fmla="*/ 12 w 120"/>
                <a:gd name="T11" fmla="*/ 40 h 82"/>
                <a:gd name="T12" fmla="*/ 9 w 120"/>
                <a:gd name="T13" fmla="*/ 40 h 82"/>
                <a:gd name="T14" fmla="*/ 6 w 120"/>
                <a:gd name="T15" fmla="*/ 40 h 82"/>
                <a:gd name="T16" fmla="*/ 0 w 120"/>
                <a:gd name="T17" fmla="*/ 37 h 82"/>
                <a:gd name="T18" fmla="*/ 3 w 120"/>
                <a:gd name="T19" fmla="*/ 34 h 82"/>
                <a:gd name="T20" fmla="*/ 51 w 120"/>
                <a:gd name="T21" fmla="*/ 3 h 82"/>
                <a:gd name="T22" fmla="*/ 66 w 120"/>
                <a:gd name="T23" fmla="*/ 3 h 82"/>
                <a:gd name="T24" fmla="*/ 117 w 120"/>
                <a:gd name="T25" fmla="*/ 77 h 82"/>
                <a:gd name="T26" fmla="*/ 117 w 120"/>
                <a:gd name="T27" fmla="*/ 82 h 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0" h="82">
                  <a:moveTo>
                    <a:pt x="117" y="82"/>
                  </a:moveTo>
                  <a:cubicBezTo>
                    <a:pt x="105" y="77"/>
                    <a:pt x="105" y="77"/>
                    <a:pt x="105" y="77"/>
                  </a:cubicBezTo>
                  <a:cubicBezTo>
                    <a:pt x="105" y="74"/>
                    <a:pt x="105" y="74"/>
                    <a:pt x="105" y="74"/>
                  </a:cubicBezTo>
                  <a:cubicBezTo>
                    <a:pt x="108" y="46"/>
                    <a:pt x="91" y="20"/>
                    <a:pt x="66" y="14"/>
                  </a:cubicBezTo>
                  <a:cubicBezTo>
                    <a:pt x="60" y="14"/>
                    <a:pt x="57" y="12"/>
                    <a:pt x="51" y="14"/>
                  </a:cubicBezTo>
                  <a:cubicBezTo>
                    <a:pt x="37" y="14"/>
                    <a:pt x="23" y="26"/>
                    <a:pt x="12" y="40"/>
                  </a:cubicBezTo>
                  <a:cubicBezTo>
                    <a:pt x="9" y="40"/>
                    <a:pt x="9" y="40"/>
                    <a:pt x="9" y="40"/>
                  </a:cubicBezTo>
                  <a:cubicBezTo>
                    <a:pt x="6" y="40"/>
                    <a:pt x="6" y="40"/>
                    <a:pt x="6" y="40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3" y="34"/>
                    <a:pt x="3" y="34"/>
                    <a:pt x="3" y="34"/>
                  </a:cubicBezTo>
                  <a:cubicBezTo>
                    <a:pt x="12" y="17"/>
                    <a:pt x="32" y="3"/>
                    <a:pt x="51" y="3"/>
                  </a:cubicBezTo>
                  <a:cubicBezTo>
                    <a:pt x="57" y="0"/>
                    <a:pt x="63" y="3"/>
                    <a:pt x="66" y="3"/>
                  </a:cubicBezTo>
                  <a:cubicBezTo>
                    <a:pt x="100" y="9"/>
                    <a:pt x="120" y="43"/>
                    <a:pt x="117" y="77"/>
                  </a:cubicBezTo>
                  <a:lnTo>
                    <a:pt x="117" y="82"/>
                  </a:lnTo>
                  <a:close/>
                </a:path>
              </a:pathLst>
            </a:custGeom>
            <a:solidFill>
              <a:srgbClr val="9366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69" name="íšḷïďe">
              <a:extLst>
                <a:ext uri="{FF2B5EF4-FFF2-40B4-BE49-F238E27FC236}">
                  <a16:creationId xmlns:a16="http://schemas.microsoft.com/office/drawing/2014/main" id="{6B8D2063-1BFB-F1D3-043C-2DE355FE0DA0}"/>
                </a:ext>
              </a:extLst>
            </p:cNvPr>
            <p:cNvSpPr/>
            <p:nvPr/>
          </p:nvSpPr>
          <p:spPr bwMode="auto">
            <a:xfrm>
              <a:off x="7817777" y="1890814"/>
              <a:ext cx="160327" cy="115017"/>
            </a:xfrm>
            <a:custGeom>
              <a:gdLst>
                <a:gd name="T0" fmla="*/ 0 w 102"/>
                <a:gd name="T1" fmla="*/ 39 h 73"/>
                <a:gd name="T2" fmla="*/ 43 w 102"/>
                <a:gd name="T3" fmla="*/ 0 h 73"/>
                <a:gd name="T4" fmla="*/ 54 w 102"/>
                <a:gd name="T5" fmla="*/ 0 h 73"/>
                <a:gd name="T6" fmla="*/ 99 w 102"/>
                <a:gd name="T7" fmla="*/ 70 h 73"/>
                <a:gd name="T8" fmla="*/ 99 w 102"/>
                <a:gd name="T9" fmla="*/ 73 h 73"/>
                <a:gd name="T10" fmla="*/ 91 w 102"/>
                <a:gd name="T11" fmla="*/ 70 h 73"/>
                <a:gd name="T12" fmla="*/ 91 w 102"/>
                <a:gd name="T13" fmla="*/ 67 h 73"/>
                <a:gd name="T14" fmla="*/ 54 w 102"/>
                <a:gd name="T15" fmla="*/ 11 h 73"/>
                <a:gd name="T16" fmla="*/ 12 w 102"/>
                <a:gd name="T17" fmla="*/ 42 h 73"/>
                <a:gd name="T18" fmla="*/ 9 w 102"/>
                <a:gd name="T19" fmla="*/ 45 h 73"/>
                <a:gd name="T20" fmla="*/ 9 w 102"/>
                <a:gd name="T21" fmla="*/ 42 h 73"/>
                <a:gd name="T22" fmla="*/ 6 w 102"/>
                <a:gd name="T23" fmla="*/ 42 h 73"/>
                <a:gd name="T24" fmla="*/ 0 w 102"/>
                <a:gd name="T25" fmla="*/ 42 h 73"/>
                <a:gd name="T26" fmla="*/ 0 w 102"/>
                <a:gd name="T27" fmla="*/ 39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2" h="73">
                  <a:moveTo>
                    <a:pt x="0" y="39"/>
                  </a:moveTo>
                  <a:cubicBezTo>
                    <a:pt x="9" y="20"/>
                    <a:pt x="26" y="6"/>
                    <a:pt x="43" y="0"/>
                  </a:cubicBezTo>
                  <a:cubicBezTo>
                    <a:pt x="46" y="0"/>
                    <a:pt x="51" y="0"/>
                    <a:pt x="54" y="0"/>
                  </a:cubicBezTo>
                  <a:cubicBezTo>
                    <a:pt x="82" y="3"/>
                    <a:pt x="102" y="34"/>
                    <a:pt x="99" y="70"/>
                  </a:cubicBezTo>
                  <a:cubicBezTo>
                    <a:pt x="99" y="73"/>
                    <a:pt x="99" y="73"/>
                    <a:pt x="99" y="73"/>
                  </a:cubicBezTo>
                  <a:cubicBezTo>
                    <a:pt x="91" y="70"/>
                    <a:pt x="91" y="70"/>
                    <a:pt x="91" y="70"/>
                  </a:cubicBezTo>
                  <a:cubicBezTo>
                    <a:pt x="91" y="67"/>
                    <a:pt x="91" y="67"/>
                    <a:pt x="91" y="67"/>
                  </a:cubicBezTo>
                  <a:cubicBezTo>
                    <a:pt x="91" y="39"/>
                    <a:pt x="74" y="14"/>
                    <a:pt x="54" y="11"/>
                  </a:cubicBezTo>
                  <a:cubicBezTo>
                    <a:pt x="37" y="11"/>
                    <a:pt x="20" y="22"/>
                    <a:pt x="12" y="42"/>
                  </a:cubicBezTo>
                  <a:cubicBezTo>
                    <a:pt x="9" y="45"/>
                    <a:pt x="9" y="45"/>
                    <a:pt x="9" y="45"/>
                  </a:cubicBezTo>
                  <a:cubicBezTo>
                    <a:pt x="9" y="42"/>
                    <a:pt x="9" y="42"/>
                    <a:pt x="9" y="42"/>
                  </a:cubicBezTo>
                  <a:cubicBezTo>
                    <a:pt x="6" y="42"/>
                    <a:pt x="6" y="42"/>
                    <a:pt x="6" y="42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9"/>
                  </a:lnTo>
                  <a:close/>
                </a:path>
              </a:pathLst>
            </a:custGeom>
            <a:solidFill>
              <a:srgbClr val="9366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0" name="ïṥlïḑè">
              <a:extLst>
                <a:ext uri="{FF2B5EF4-FFF2-40B4-BE49-F238E27FC236}">
                  <a16:creationId xmlns:a16="http://schemas.microsoft.com/office/drawing/2014/main" id="{3F282E7A-A8DF-CF34-E33A-6C5F69488BD4}"/>
                </a:ext>
              </a:extLst>
            </p:cNvPr>
            <p:cNvSpPr/>
            <p:nvPr/>
          </p:nvSpPr>
          <p:spPr bwMode="auto">
            <a:xfrm>
              <a:off x="7866573" y="2099937"/>
              <a:ext cx="130701" cy="257918"/>
            </a:xfrm>
            <a:custGeom>
              <a:gdLst>
                <a:gd name="T0" fmla="*/ 67 w 84"/>
                <a:gd name="T1" fmla="*/ 152 h 164"/>
                <a:gd name="T2" fmla="*/ 15 w 84"/>
                <a:gd name="T3" fmla="*/ 118 h 164"/>
                <a:gd name="T4" fmla="*/ 24 w 84"/>
                <a:gd name="T5" fmla="*/ 100 h 164"/>
                <a:gd name="T6" fmla="*/ 49 w 84"/>
                <a:gd name="T7" fmla="*/ 89 h 164"/>
                <a:gd name="T8" fmla="*/ 75 w 84"/>
                <a:gd name="T9" fmla="*/ 0 h 164"/>
                <a:gd name="T10" fmla="*/ 72 w 84"/>
                <a:gd name="T11" fmla="*/ 0 h 164"/>
                <a:gd name="T12" fmla="*/ 61 w 84"/>
                <a:gd name="T13" fmla="*/ 57 h 164"/>
                <a:gd name="T14" fmla="*/ 3 w 84"/>
                <a:gd name="T15" fmla="*/ 100 h 164"/>
                <a:gd name="T16" fmla="*/ 0 w 84"/>
                <a:gd name="T17" fmla="*/ 103 h 164"/>
                <a:gd name="T18" fmla="*/ 67 w 84"/>
                <a:gd name="T19" fmla="*/ 158 h 164"/>
                <a:gd name="T20" fmla="*/ 67 w 84"/>
                <a:gd name="T21" fmla="*/ 152 h 16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84" h="164">
                  <a:moveTo>
                    <a:pt x="67" y="152"/>
                  </a:moveTo>
                  <a:cubicBezTo>
                    <a:pt x="44" y="149"/>
                    <a:pt x="26" y="143"/>
                    <a:pt x="15" y="118"/>
                  </a:cubicBezTo>
                  <a:cubicBezTo>
                    <a:pt x="9" y="106"/>
                    <a:pt x="15" y="106"/>
                    <a:pt x="24" y="100"/>
                  </a:cubicBezTo>
                  <a:cubicBezTo>
                    <a:pt x="32" y="98"/>
                    <a:pt x="41" y="95"/>
                    <a:pt x="49" y="89"/>
                  </a:cubicBezTo>
                  <a:cubicBezTo>
                    <a:pt x="72" y="69"/>
                    <a:pt x="84" y="32"/>
                    <a:pt x="75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0" y="20"/>
                    <a:pt x="70" y="40"/>
                    <a:pt x="61" y="57"/>
                  </a:cubicBezTo>
                  <a:cubicBezTo>
                    <a:pt x="49" y="83"/>
                    <a:pt x="29" y="95"/>
                    <a:pt x="3" y="100"/>
                  </a:cubicBezTo>
                  <a:cubicBezTo>
                    <a:pt x="3" y="100"/>
                    <a:pt x="0" y="100"/>
                    <a:pt x="0" y="103"/>
                  </a:cubicBezTo>
                  <a:cubicBezTo>
                    <a:pt x="6" y="138"/>
                    <a:pt x="32" y="164"/>
                    <a:pt x="67" y="158"/>
                  </a:cubicBezTo>
                  <a:cubicBezTo>
                    <a:pt x="72" y="155"/>
                    <a:pt x="72" y="152"/>
                    <a:pt x="67" y="152"/>
                  </a:cubicBezTo>
                  <a:close/>
                </a:path>
              </a:pathLst>
            </a:custGeom>
            <a:solidFill>
              <a:srgbClr val="E5B79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1" name="îŝḻïḓé">
              <a:extLst>
                <a:ext uri="{FF2B5EF4-FFF2-40B4-BE49-F238E27FC236}">
                  <a16:creationId xmlns:a16="http://schemas.microsoft.com/office/drawing/2014/main" id="{25CC4157-B008-9A68-3E3D-FA0F2359755C}"/>
                </a:ext>
              </a:extLst>
            </p:cNvPr>
            <p:cNvSpPr/>
            <p:nvPr/>
          </p:nvSpPr>
          <p:spPr bwMode="auto">
            <a:xfrm>
              <a:off x="8610700" y="2279434"/>
              <a:ext cx="92362" cy="125474"/>
            </a:xfrm>
            <a:custGeom>
              <a:gdLst>
                <a:gd name="T0" fmla="*/ 59 w 59"/>
                <a:gd name="T1" fmla="*/ 0 h 80"/>
                <a:gd name="T2" fmla="*/ 57 w 59"/>
                <a:gd name="T3" fmla="*/ 0 h 80"/>
                <a:gd name="T4" fmla="*/ 3 w 59"/>
                <a:gd name="T5" fmla="*/ 74 h 80"/>
                <a:gd name="T6" fmla="*/ 12 w 59"/>
                <a:gd name="T7" fmla="*/ 74 h 80"/>
                <a:gd name="T8" fmla="*/ 17 w 59"/>
                <a:gd name="T9" fmla="*/ 43 h 80"/>
                <a:gd name="T10" fmla="*/ 20 w 59"/>
                <a:gd name="T11" fmla="*/ 46 h 80"/>
                <a:gd name="T12" fmla="*/ 29 w 59"/>
                <a:gd name="T13" fmla="*/ 51 h 80"/>
                <a:gd name="T14" fmla="*/ 31 w 59"/>
                <a:gd name="T15" fmla="*/ 51 h 80"/>
                <a:gd name="T16" fmla="*/ 29 w 59"/>
                <a:gd name="T17" fmla="*/ 48 h 80"/>
                <a:gd name="T18" fmla="*/ 23 w 59"/>
                <a:gd name="T19" fmla="*/ 46 h 80"/>
                <a:gd name="T20" fmla="*/ 20 w 59"/>
                <a:gd name="T21" fmla="*/ 43 h 80"/>
                <a:gd name="T22" fmla="*/ 17 w 59"/>
                <a:gd name="T23" fmla="*/ 40 h 80"/>
                <a:gd name="T24" fmla="*/ 23 w 59"/>
                <a:gd name="T25" fmla="*/ 28 h 80"/>
                <a:gd name="T26" fmla="*/ 59 w 59"/>
                <a:gd name="T27" fmla="*/ 0 h 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9" h="80">
                  <a:moveTo>
                    <a:pt x="5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0" y="0"/>
                    <a:pt x="0" y="43"/>
                    <a:pt x="3" y="74"/>
                  </a:cubicBezTo>
                  <a:cubicBezTo>
                    <a:pt x="3" y="80"/>
                    <a:pt x="12" y="80"/>
                    <a:pt x="12" y="74"/>
                  </a:cubicBezTo>
                  <a:cubicBezTo>
                    <a:pt x="12" y="63"/>
                    <a:pt x="12" y="54"/>
                    <a:pt x="17" y="43"/>
                  </a:cubicBezTo>
                  <a:cubicBezTo>
                    <a:pt x="17" y="46"/>
                    <a:pt x="17" y="46"/>
                    <a:pt x="20" y="46"/>
                  </a:cubicBezTo>
                  <a:cubicBezTo>
                    <a:pt x="20" y="48"/>
                    <a:pt x="26" y="51"/>
                    <a:pt x="29" y="51"/>
                  </a:cubicBezTo>
                  <a:cubicBezTo>
                    <a:pt x="31" y="51"/>
                    <a:pt x="31" y="51"/>
                    <a:pt x="31" y="51"/>
                  </a:cubicBezTo>
                  <a:cubicBezTo>
                    <a:pt x="31" y="48"/>
                    <a:pt x="29" y="48"/>
                    <a:pt x="29" y="48"/>
                  </a:cubicBezTo>
                  <a:cubicBezTo>
                    <a:pt x="26" y="48"/>
                    <a:pt x="26" y="46"/>
                    <a:pt x="23" y="46"/>
                  </a:cubicBezTo>
                  <a:cubicBezTo>
                    <a:pt x="23" y="43"/>
                    <a:pt x="20" y="43"/>
                    <a:pt x="20" y="43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20" y="37"/>
                    <a:pt x="20" y="31"/>
                    <a:pt x="23" y="28"/>
                  </a:cubicBezTo>
                  <a:cubicBezTo>
                    <a:pt x="34" y="14"/>
                    <a:pt x="48" y="11"/>
                    <a:pt x="59" y="0"/>
                  </a:cubicBezTo>
                  <a:close/>
                </a:path>
              </a:pathLst>
            </a:custGeom>
            <a:solidFill>
              <a:srgbClr val="F2C4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2" name="ïşḷiḍê">
              <a:extLst>
                <a:ext uri="{FF2B5EF4-FFF2-40B4-BE49-F238E27FC236}">
                  <a16:creationId xmlns:a16="http://schemas.microsoft.com/office/drawing/2014/main" id="{3CB26A0A-F339-BCAA-6F2D-3C616542F061}"/>
                </a:ext>
              </a:extLst>
            </p:cNvPr>
            <p:cNvSpPr/>
            <p:nvPr/>
          </p:nvSpPr>
          <p:spPr bwMode="auto">
            <a:xfrm>
              <a:off x="6646690" y="3595164"/>
              <a:ext cx="744128" cy="310199"/>
            </a:xfrm>
            <a:custGeom>
              <a:gdLst>
                <a:gd name="T0" fmla="*/ 360 w 474"/>
                <a:gd name="T1" fmla="*/ 0 h 197"/>
                <a:gd name="T2" fmla="*/ 17 w 474"/>
                <a:gd name="T3" fmla="*/ 0 h 197"/>
                <a:gd name="T4" fmla="*/ 0 w 474"/>
                <a:gd name="T5" fmla="*/ 2 h 197"/>
                <a:gd name="T6" fmla="*/ 0 w 474"/>
                <a:gd name="T7" fmla="*/ 197 h 197"/>
                <a:gd name="T8" fmla="*/ 17 w 474"/>
                <a:gd name="T9" fmla="*/ 197 h 197"/>
                <a:gd name="T10" fmla="*/ 360 w 474"/>
                <a:gd name="T11" fmla="*/ 197 h 197"/>
                <a:gd name="T12" fmla="*/ 474 w 474"/>
                <a:gd name="T13" fmla="*/ 99 h 197"/>
                <a:gd name="T14" fmla="*/ 360 w 474"/>
                <a:gd name="T15" fmla="*/ 0 h 1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72" h="197">
                  <a:moveTo>
                    <a:pt x="360" y="0"/>
                  </a:moveTo>
                  <a:cubicBezTo>
                    <a:pt x="17" y="0"/>
                    <a:pt x="17" y="0"/>
                    <a:pt x="17" y="0"/>
                  </a:cubicBezTo>
                  <a:cubicBezTo>
                    <a:pt x="11" y="0"/>
                    <a:pt x="6" y="2"/>
                    <a:pt x="0" y="2"/>
                  </a:cubicBezTo>
                  <a:cubicBezTo>
                    <a:pt x="0" y="197"/>
                    <a:pt x="0" y="197"/>
                    <a:pt x="0" y="197"/>
                  </a:cubicBezTo>
                  <a:cubicBezTo>
                    <a:pt x="6" y="197"/>
                    <a:pt x="11" y="197"/>
                    <a:pt x="17" y="197"/>
                  </a:cubicBezTo>
                  <a:cubicBezTo>
                    <a:pt x="360" y="197"/>
                    <a:pt x="360" y="197"/>
                    <a:pt x="360" y="197"/>
                  </a:cubicBezTo>
                  <a:cubicBezTo>
                    <a:pt x="423" y="197"/>
                    <a:pt x="474" y="154"/>
                    <a:pt x="474" y="99"/>
                  </a:cubicBezTo>
                  <a:cubicBezTo>
                    <a:pt x="474" y="45"/>
                    <a:pt x="423" y="0"/>
                    <a:pt x="360" y="0"/>
                  </a:cubicBezTo>
                  <a:close/>
                </a:path>
              </a:pathLst>
            </a:custGeom>
            <a:solidFill>
              <a:srgbClr val="A0B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3" name="îṣľîḋè">
              <a:extLst>
                <a:ext uri="{FF2B5EF4-FFF2-40B4-BE49-F238E27FC236}">
                  <a16:creationId xmlns:a16="http://schemas.microsoft.com/office/drawing/2014/main" id="{D06CD1D1-8896-CAD5-3BB0-720ABFA0BD01}"/>
                </a:ext>
              </a:extLst>
            </p:cNvPr>
            <p:cNvSpPr/>
            <p:nvPr/>
          </p:nvSpPr>
          <p:spPr bwMode="auto">
            <a:xfrm>
              <a:off x="6646690" y="3668357"/>
              <a:ext cx="656993" cy="170784"/>
            </a:xfrm>
            <a:custGeom>
              <a:gdLst>
                <a:gd name="T0" fmla="*/ 360 w 419"/>
                <a:gd name="T1" fmla="*/ 0 h 109"/>
                <a:gd name="T2" fmla="*/ 0 w 419"/>
                <a:gd name="T3" fmla="*/ 0 h 109"/>
                <a:gd name="T4" fmla="*/ 0 w 419"/>
                <a:gd name="T5" fmla="*/ 109 h 109"/>
                <a:gd name="T6" fmla="*/ 360 w 419"/>
                <a:gd name="T7" fmla="*/ 109 h 109"/>
                <a:gd name="T8" fmla="*/ 419 w 419"/>
                <a:gd name="T9" fmla="*/ 54 h 109"/>
                <a:gd name="T10" fmla="*/ 360 w 419"/>
                <a:gd name="T11" fmla="*/ 0 h 10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9" h="109">
                  <a:moveTo>
                    <a:pt x="36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9"/>
                    <a:pt x="0" y="109"/>
                    <a:pt x="0" y="109"/>
                  </a:cubicBezTo>
                  <a:cubicBezTo>
                    <a:pt x="360" y="109"/>
                    <a:pt x="360" y="109"/>
                    <a:pt x="360" y="109"/>
                  </a:cubicBezTo>
                  <a:cubicBezTo>
                    <a:pt x="394" y="109"/>
                    <a:pt x="419" y="83"/>
                    <a:pt x="419" y="54"/>
                  </a:cubicBezTo>
                  <a:cubicBezTo>
                    <a:pt x="419" y="23"/>
                    <a:pt x="394" y="0"/>
                    <a:pt x="36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4" name="işlîḋê">
              <a:extLst>
                <a:ext uri="{FF2B5EF4-FFF2-40B4-BE49-F238E27FC236}">
                  <a16:creationId xmlns:a16="http://schemas.microsoft.com/office/drawing/2014/main" id="{E71125BC-A1C4-9B4F-E6BD-F23AF91A90BD}"/>
                </a:ext>
              </a:extLst>
            </p:cNvPr>
            <p:cNvSpPr/>
            <p:nvPr/>
          </p:nvSpPr>
          <p:spPr bwMode="auto">
            <a:xfrm>
              <a:off x="6646690" y="3286709"/>
              <a:ext cx="744128" cy="308456"/>
            </a:xfrm>
            <a:custGeom>
              <a:gdLst>
                <a:gd name="T0" fmla="*/ 360 w 474"/>
                <a:gd name="T1" fmla="*/ 0 h 197"/>
                <a:gd name="T2" fmla="*/ 17 w 474"/>
                <a:gd name="T3" fmla="*/ 0 h 197"/>
                <a:gd name="T4" fmla="*/ 0 w 474"/>
                <a:gd name="T5" fmla="*/ 2 h 197"/>
                <a:gd name="T6" fmla="*/ 0 w 474"/>
                <a:gd name="T7" fmla="*/ 197 h 197"/>
                <a:gd name="T8" fmla="*/ 17 w 474"/>
                <a:gd name="T9" fmla="*/ 197 h 197"/>
                <a:gd name="T10" fmla="*/ 360 w 474"/>
                <a:gd name="T11" fmla="*/ 197 h 197"/>
                <a:gd name="T12" fmla="*/ 474 w 474"/>
                <a:gd name="T13" fmla="*/ 99 h 197"/>
                <a:gd name="T14" fmla="*/ 360 w 474"/>
                <a:gd name="T15" fmla="*/ 0 h 1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72" h="197">
                  <a:moveTo>
                    <a:pt x="360" y="0"/>
                  </a:moveTo>
                  <a:cubicBezTo>
                    <a:pt x="17" y="0"/>
                    <a:pt x="17" y="0"/>
                    <a:pt x="17" y="0"/>
                  </a:cubicBezTo>
                  <a:cubicBezTo>
                    <a:pt x="11" y="0"/>
                    <a:pt x="6" y="2"/>
                    <a:pt x="0" y="2"/>
                  </a:cubicBezTo>
                  <a:cubicBezTo>
                    <a:pt x="0" y="197"/>
                    <a:pt x="0" y="197"/>
                    <a:pt x="0" y="197"/>
                  </a:cubicBezTo>
                  <a:cubicBezTo>
                    <a:pt x="6" y="197"/>
                    <a:pt x="11" y="197"/>
                    <a:pt x="17" y="197"/>
                  </a:cubicBezTo>
                  <a:cubicBezTo>
                    <a:pt x="360" y="197"/>
                    <a:pt x="360" y="197"/>
                    <a:pt x="360" y="197"/>
                  </a:cubicBezTo>
                  <a:cubicBezTo>
                    <a:pt x="423" y="197"/>
                    <a:pt x="474" y="154"/>
                    <a:pt x="474" y="99"/>
                  </a:cubicBezTo>
                  <a:cubicBezTo>
                    <a:pt x="474" y="45"/>
                    <a:pt x="423" y="0"/>
                    <a:pt x="360" y="0"/>
                  </a:cubicBezTo>
                  <a:close/>
                </a:path>
              </a:pathLst>
            </a:custGeom>
            <a:solidFill>
              <a:srgbClr val="E65E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5" name="íśļíḑê">
              <a:extLst>
                <a:ext uri="{FF2B5EF4-FFF2-40B4-BE49-F238E27FC236}">
                  <a16:creationId xmlns:a16="http://schemas.microsoft.com/office/drawing/2014/main" id="{8E44CAF8-A763-2FEA-FD7D-139DC50E2C3E}"/>
                </a:ext>
              </a:extLst>
            </p:cNvPr>
            <p:cNvSpPr/>
            <p:nvPr/>
          </p:nvSpPr>
          <p:spPr bwMode="auto">
            <a:xfrm>
              <a:off x="6646690" y="3356416"/>
              <a:ext cx="656993" cy="172527"/>
            </a:xfrm>
            <a:custGeom>
              <a:gdLst>
                <a:gd name="T0" fmla="*/ 360 w 419"/>
                <a:gd name="T1" fmla="*/ 0 h 109"/>
                <a:gd name="T2" fmla="*/ 0 w 419"/>
                <a:gd name="T3" fmla="*/ 0 h 109"/>
                <a:gd name="T4" fmla="*/ 0 w 419"/>
                <a:gd name="T5" fmla="*/ 109 h 109"/>
                <a:gd name="T6" fmla="*/ 360 w 419"/>
                <a:gd name="T7" fmla="*/ 109 h 109"/>
                <a:gd name="T8" fmla="*/ 419 w 419"/>
                <a:gd name="T9" fmla="*/ 54 h 109"/>
                <a:gd name="T10" fmla="*/ 360 w 419"/>
                <a:gd name="T11" fmla="*/ 0 h 10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9" h="109">
                  <a:moveTo>
                    <a:pt x="36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9"/>
                    <a:pt x="0" y="109"/>
                    <a:pt x="0" y="109"/>
                  </a:cubicBezTo>
                  <a:cubicBezTo>
                    <a:pt x="360" y="109"/>
                    <a:pt x="360" y="109"/>
                    <a:pt x="360" y="109"/>
                  </a:cubicBezTo>
                  <a:cubicBezTo>
                    <a:pt x="394" y="109"/>
                    <a:pt x="419" y="83"/>
                    <a:pt x="419" y="54"/>
                  </a:cubicBezTo>
                  <a:cubicBezTo>
                    <a:pt x="419" y="23"/>
                    <a:pt x="394" y="0"/>
                    <a:pt x="36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6" name="ïşḻiḑé">
              <a:extLst>
                <a:ext uri="{FF2B5EF4-FFF2-40B4-BE49-F238E27FC236}">
                  <a16:creationId xmlns:a16="http://schemas.microsoft.com/office/drawing/2014/main" id="{2081E7E6-F2D1-80A7-71A0-381054A2656C}"/>
                </a:ext>
              </a:extLst>
            </p:cNvPr>
            <p:cNvSpPr/>
            <p:nvPr/>
          </p:nvSpPr>
          <p:spPr bwMode="auto">
            <a:xfrm>
              <a:off x="6669345" y="2976510"/>
              <a:ext cx="747613" cy="310199"/>
            </a:xfrm>
            <a:custGeom>
              <a:gdLst>
                <a:gd name="T0" fmla="*/ 117 w 477"/>
                <a:gd name="T1" fmla="*/ 0 h 197"/>
                <a:gd name="T2" fmla="*/ 460 w 477"/>
                <a:gd name="T3" fmla="*/ 0 h 197"/>
                <a:gd name="T4" fmla="*/ 477 w 477"/>
                <a:gd name="T5" fmla="*/ 2 h 197"/>
                <a:gd name="T6" fmla="*/ 477 w 477"/>
                <a:gd name="T7" fmla="*/ 197 h 197"/>
                <a:gd name="T8" fmla="*/ 460 w 477"/>
                <a:gd name="T9" fmla="*/ 197 h 197"/>
                <a:gd name="T10" fmla="*/ 117 w 477"/>
                <a:gd name="T11" fmla="*/ 197 h 197"/>
                <a:gd name="T12" fmla="*/ 0 w 477"/>
                <a:gd name="T13" fmla="*/ 100 h 197"/>
                <a:gd name="T14" fmla="*/ 117 w 477"/>
                <a:gd name="T15" fmla="*/ 0 h 1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77" h="197">
                  <a:moveTo>
                    <a:pt x="117" y="0"/>
                  </a:moveTo>
                  <a:cubicBezTo>
                    <a:pt x="460" y="0"/>
                    <a:pt x="460" y="0"/>
                    <a:pt x="460" y="0"/>
                  </a:cubicBezTo>
                  <a:cubicBezTo>
                    <a:pt x="466" y="0"/>
                    <a:pt x="472" y="2"/>
                    <a:pt x="477" y="2"/>
                  </a:cubicBezTo>
                  <a:cubicBezTo>
                    <a:pt x="477" y="197"/>
                    <a:pt x="477" y="197"/>
                    <a:pt x="477" y="197"/>
                  </a:cubicBezTo>
                  <a:cubicBezTo>
                    <a:pt x="472" y="197"/>
                    <a:pt x="466" y="197"/>
                    <a:pt x="460" y="197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54" y="197"/>
                    <a:pt x="0" y="154"/>
                    <a:pt x="0" y="100"/>
                  </a:cubicBezTo>
                  <a:cubicBezTo>
                    <a:pt x="0" y="45"/>
                    <a:pt x="54" y="0"/>
                    <a:pt x="117" y="0"/>
                  </a:cubicBezTo>
                  <a:close/>
                </a:path>
              </a:pathLst>
            </a:custGeom>
            <a:solidFill>
              <a:srgbClr val="009E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7" name="îṩľiḍè">
              <a:extLst>
                <a:ext uri="{FF2B5EF4-FFF2-40B4-BE49-F238E27FC236}">
                  <a16:creationId xmlns:a16="http://schemas.microsoft.com/office/drawing/2014/main" id="{A30D609F-D498-11D5-C014-7EB9CF65B47F}"/>
                </a:ext>
              </a:extLst>
            </p:cNvPr>
            <p:cNvSpPr/>
            <p:nvPr/>
          </p:nvSpPr>
          <p:spPr bwMode="auto">
            <a:xfrm>
              <a:off x="6758222" y="3047960"/>
              <a:ext cx="658736" cy="170784"/>
            </a:xfrm>
            <a:custGeom>
              <a:gdLst>
                <a:gd name="T0" fmla="*/ 57 w 420"/>
                <a:gd name="T1" fmla="*/ 0 h 109"/>
                <a:gd name="T2" fmla="*/ 420 w 420"/>
                <a:gd name="T3" fmla="*/ 0 h 109"/>
                <a:gd name="T4" fmla="*/ 420 w 420"/>
                <a:gd name="T5" fmla="*/ 109 h 109"/>
                <a:gd name="T6" fmla="*/ 57 w 420"/>
                <a:gd name="T7" fmla="*/ 109 h 109"/>
                <a:gd name="T8" fmla="*/ 0 w 420"/>
                <a:gd name="T9" fmla="*/ 54 h 109"/>
                <a:gd name="T10" fmla="*/ 57 w 420"/>
                <a:gd name="T11" fmla="*/ 0 h 10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20" h="109">
                  <a:moveTo>
                    <a:pt x="57" y="0"/>
                  </a:moveTo>
                  <a:cubicBezTo>
                    <a:pt x="420" y="0"/>
                    <a:pt x="420" y="0"/>
                    <a:pt x="420" y="0"/>
                  </a:cubicBezTo>
                  <a:cubicBezTo>
                    <a:pt x="420" y="109"/>
                    <a:pt x="420" y="109"/>
                    <a:pt x="420" y="109"/>
                  </a:cubicBezTo>
                  <a:cubicBezTo>
                    <a:pt x="57" y="109"/>
                    <a:pt x="57" y="109"/>
                    <a:pt x="57" y="109"/>
                  </a:cubicBezTo>
                  <a:cubicBezTo>
                    <a:pt x="25" y="109"/>
                    <a:pt x="0" y="83"/>
                    <a:pt x="0" y="54"/>
                  </a:cubicBezTo>
                  <a:cubicBezTo>
                    <a:pt x="0" y="23"/>
                    <a:pt x="25" y="0"/>
                    <a:pt x="5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8" name="ï$ľïḋè">
              <a:extLst>
                <a:ext uri="{FF2B5EF4-FFF2-40B4-BE49-F238E27FC236}">
                  <a16:creationId xmlns:a16="http://schemas.microsoft.com/office/drawing/2014/main" id="{FE20A5A9-FA2F-F0FA-6C2D-F7347EE44627}"/>
                </a:ext>
              </a:extLst>
            </p:cNvPr>
            <p:cNvSpPr/>
            <p:nvPr/>
          </p:nvSpPr>
          <p:spPr bwMode="auto">
            <a:xfrm>
              <a:off x="7117216" y="3460977"/>
              <a:ext cx="372935" cy="393848"/>
            </a:xfrm>
            <a:custGeom>
              <a:gdLst>
                <a:gd name="T0" fmla="*/ 43 w 237"/>
                <a:gd name="T1" fmla="*/ 57 h 251"/>
                <a:gd name="T2" fmla="*/ 91 w 237"/>
                <a:gd name="T3" fmla="*/ 103 h 251"/>
                <a:gd name="T4" fmla="*/ 23 w 237"/>
                <a:gd name="T5" fmla="*/ 91 h 251"/>
                <a:gd name="T6" fmla="*/ 3 w 237"/>
                <a:gd name="T7" fmla="*/ 114 h 251"/>
                <a:gd name="T8" fmla="*/ 31 w 237"/>
                <a:gd name="T9" fmla="*/ 131 h 251"/>
                <a:gd name="T10" fmla="*/ 77 w 237"/>
                <a:gd name="T11" fmla="*/ 154 h 251"/>
                <a:gd name="T12" fmla="*/ 14 w 237"/>
                <a:gd name="T13" fmla="*/ 171 h 251"/>
                <a:gd name="T14" fmla="*/ 97 w 237"/>
                <a:gd name="T15" fmla="*/ 206 h 251"/>
                <a:gd name="T16" fmla="*/ 191 w 237"/>
                <a:gd name="T17" fmla="*/ 251 h 251"/>
                <a:gd name="T18" fmla="*/ 237 w 237"/>
                <a:gd name="T19" fmla="*/ 186 h 251"/>
                <a:gd name="T20" fmla="*/ 231 w 237"/>
                <a:gd name="T21" fmla="*/ 174 h 251"/>
                <a:gd name="T22" fmla="*/ 199 w 237"/>
                <a:gd name="T23" fmla="*/ 37 h 251"/>
                <a:gd name="T24" fmla="*/ 168 w 237"/>
                <a:gd name="T25" fmla="*/ 63 h 251"/>
                <a:gd name="T26" fmla="*/ 174 w 237"/>
                <a:gd name="T27" fmla="*/ 106 h 251"/>
                <a:gd name="T28" fmla="*/ 91 w 237"/>
                <a:gd name="T29" fmla="*/ 43 h 251"/>
                <a:gd name="T30" fmla="*/ 43 w 237"/>
                <a:gd name="T31" fmla="*/ 57 h 2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36" h="251">
                  <a:moveTo>
                    <a:pt x="43" y="57"/>
                  </a:moveTo>
                  <a:cubicBezTo>
                    <a:pt x="60" y="68"/>
                    <a:pt x="100" y="106"/>
                    <a:pt x="91" y="103"/>
                  </a:cubicBezTo>
                  <a:cubicBezTo>
                    <a:pt x="49" y="94"/>
                    <a:pt x="34" y="91"/>
                    <a:pt x="23" y="91"/>
                  </a:cubicBezTo>
                  <a:cubicBezTo>
                    <a:pt x="9" y="88"/>
                    <a:pt x="0" y="103"/>
                    <a:pt x="3" y="114"/>
                  </a:cubicBezTo>
                  <a:cubicBezTo>
                    <a:pt x="6" y="120"/>
                    <a:pt x="17" y="128"/>
                    <a:pt x="31" y="131"/>
                  </a:cubicBezTo>
                  <a:cubicBezTo>
                    <a:pt x="66" y="140"/>
                    <a:pt x="77" y="154"/>
                    <a:pt x="77" y="154"/>
                  </a:cubicBezTo>
                  <a:cubicBezTo>
                    <a:pt x="77" y="154"/>
                    <a:pt x="0" y="134"/>
                    <a:pt x="14" y="171"/>
                  </a:cubicBezTo>
                  <a:cubicBezTo>
                    <a:pt x="17" y="177"/>
                    <a:pt x="97" y="206"/>
                    <a:pt x="97" y="206"/>
                  </a:cubicBezTo>
                  <a:cubicBezTo>
                    <a:pt x="134" y="220"/>
                    <a:pt x="151" y="237"/>
                    <a:pt x="191" y="251"/>
                  </a:cubicBezTo>
                  <a:cubicBezTo>
                    <a:pt x="202" y="226"/>
                    <a:pt x="219" y="206"/>
                    <a:pt x="237" y="186"/>
                  </a:cubicBezTo>
                  <a:cubicBezTo>
                    <a:pt x="234" y="180"/>
                    <a:pt x="231" y="174"/>
                    <a:pt x="231" y="174"/>
                  </a:cubicBezTo>
                  <a:cubicBezTo>
                    <a:pt x="231" y="174"/>
                    <a:pt x="197" y="86"/>
                    <a:pt x="199" y="37"/>
                  </a:cubicBezTo>
                  <a:cubicBezTo>
                    <a:pt x="199" y="37"/>
                    <a:pt x="168" y="20"/>
                    <a:pt x="168" y="63"/>
                  </a:cubicBezTo>
                  <a:cubicBezTo>
                    <a:pt x="165" y="91"/>
                    <a:pt x="171" y="103"/>
                    <a:pt x="174" y="106"/>
                  </a:cubicBezTo>
                  <a:cubicBezTo>
                    <a:pt x="162" y="97"/>
                    <a:pt x="125" y="68"/>
                    <a:pt x="91" y="43"/>
                  </a:cubicBezTo>
                  <a:cubicBezTo>
                    <a:pt x="37" y="0"/>
                    <a:pt x="14" y="34"/>
                    <a:pt x="43" y="57"/>
                  </a:cubicBezTo>
                  <a:close/>
                </a:path>
              </a:pathLst>
            </a:custGeom>
            <a:solidFill>
              <a:srgbClr val="FEDBB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9" name="ïṡlïḑé">
              <a:extLst>
                <a:ext uri="{FF2B5EF4-FFF2-40B4-BE49-F238E27FC236}">
                  <a16:creationId xmlns:a16="http://schemas.microsoft.com/office/drawing/2014/main" id="{F3631011-843E-15AC-51DB-345662665E51}"/>
                </a:ext>
              </a:extLst>
            </p:cNvPr>
            <p:cNvSpPr/>
            <p:nvPr/>
          </p:nvSpPr>
          <p:spPr bwMode="auto">
            <a:xfrm>
              <a:off x="7319368" y="2887632"/>
              <a:ext cx="1259964" cy="1385438"/>
            </a:xfrm>
            <a:custGeom>
              <a:gdLst>
                <a:gd name="T0" fmla="*/ 682 w 802"/>
                <a:gd name="T1" fmla="*/ 26 h 882"/>
                <a:gd name="T2" fmla="*/ 639 w 802"/>
                <a:gd name="T3" fmla="*/ 103 h 882"/>
                <a:gd name="T4" fmla="*/ 117 w 802"/>
                <a:gd name="T5" fmla="*/ 496 h 882"/>
                <a:gd name="T6" fmla="*/ 14 w 802"/>
                <a:gd name="T7" fmla="*/ 622 h 882"/>
                <a:gd name="T8" fmla="*/ 747 w 802"/>
                <a:gd name="T9" fmla="*/ 288 h 882"/>
                <a:gd name="T10" fmla="*/ 682 w 802"/>
                <a:gd name="T11" fmla="*/ 26 h 8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02" h="882">
                  <a:moveTo>
                    <a:pt x="682" y="26"/>
                  </a:moveTo>
                  <a:cubicBezTo>
                    <a:pt x="682" y="26"/>
                    <a:pt x="647" y="37"/>
                    <a:pt x="639" y="103"/>
                  </a:cubicBezTo>
                  <a:cubicBezTo>
                    <a:pt x="627" y="205"/>
                    <a:pt x="491" y="645"/>
                    <a:pt x="117" y="496"/>
                  </a:cubicBezTo>
                  <a:cubicBezTo>
                    <a:pt x="117" y="496"/>
                    <a:pt x="0" y="491"/>
                    <a:pt x="14" y="622"/>
                  </a:cubicBezTo>
                  <a:cubicBezTo>
                    <a:pt x="14" y="622"/>
                    <a:pt x="556" y="882"/>
                    <a:pt x="747" y="288"/>
                  </a:cubicBezTo>
                  <a:cubicBezTo>
                    <a:pt x="802" y="117"/>
                    <a:pt x="793" y="0"/>
                    <a:pt x="682" y="26"/>
                  </a:cubicBezTo>
                  <a:close/>
                </a:path>
              </a:pathLst>
            </a:custGeom>
            <a:solidFill>
              <a:srgbClr val="D2A000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0" name="isľiḑè">
              <a:extLst>
                <a:ext uri="{FF2B5EF4-FFF2-40B4-BE49-F238E27FC236}">
                  <a16:creationId xmlns:a16="http://schemas.microsoft.com/office/drawing/2014/main" id="{E8DD9B56-E49A-D19B-27A0-F43F44E124B6}"/>
                </a:ext>
              </a:extLst>
            </p:cNvPr>
            <p:cNvSpPr/>
            <p:nvPr/>
          </p:nvSpPr>
          <p:spPr bwMode="auto">
            <a:xfrm>
              <a:off x="7439613" y="3699725"/>
              <a:ext cx="54023" cy="57509"/>
            </a:xfrm>
            <a:custGeom>
              <a:gdLst>
                <a:gd name="T0" fmla="*/ 32 w 35"/>
                <a:gd name="T1" fmla="*/ 14 h 37"/>
                <a:gd name="T2" fmla="*/ 23 w 35"/>
                <a:gd name="T3" fmla="*/ 34 h 37"/>
                <a:gd name="T4" fmla="*/ 3 w 35"/>
                <a:gd name="T5" fmla="*/ 22 h 37"/>
                <a:gd name="T6" fmla="*/ 12 w 35"/>
                <a:gd name="T7" fmla="*/ 2 h 37"/>
                <a:gd name="T8" fmla="*/ 32 w 35"/>
                <a:gd name="T9" fmla="*/ 14 h 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37">
                  <a:moveTo>
                    <a:pt x="32" y="14"/>
                  </a:moveTo>
                  <a:cubicBezTo>
                    <a:pt x="35" y="22"/>
                    <a:pt x="29" y="31"/>
                    <a:pt x="23" y="34"/>
                  </a:cubicBezTo>
                  <a:cubicBezTo>
                    <a:pt x="15" y="37"/>
                    <a:pt x="6" y="31"/>
                    <a:pt x="3" y="22"/>
                  </a:cubicBezTo>
                  <a:cubicBezTo>
                    <a:pt x="0" y="14"/>
                    <a:pt x="3" y="5"/>
                    <a:pt x="12" y="2"/>
                  </a:cubicBezTo>
                  <a:cubicBezTo>
                    <a:pt x="20" y="0"/>
                    <a:pt x="29" y="5"/>
                    <a:pt x="32" y="14"/>
                  </a:cubicBezTo>
                  <a:close/>
                </a:path>
              </a:pathLst>
            </a:custGeom>
            <a:solidFill>
              <a:srgbClr val="BEBE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1" name="iśľïḋè">
              <a:extLst>
                <a:ext uri="{FF2B5EF4-FFF2-40B4-BE49-F238E27FC236}">
                  <a16:creationId xmlns:a16="http://schemas.microsoft.com/office/drawing/2014/main" id="{19737F23-7B6E-8651-3962-A220CE6598C5}"/>
                </a:ext>
              </a:extLst>
            </p:cNvPr>
            <p:cNvSpPr/>
            <p:nvPr/>
          </p:nvSpPr>
          <p:spPr bwMode="auto">
            <a:xfrm>
              <a:off x="5717836" y="3040989"/>
              <a:ext cx="463555" cy="597743"/>
            </a:xfrm>
            <a:custGeom>
              <a:gdLst>
                <a:gd name="T0" fmla="*/ 207 w 295"/>
                <a:gd name="T1" fmla="*/ 72 h 380"/>
                <a:gd name="T2" fmla="*/ 169 w 295"/>
                <a:gd name="T3" fmla="*/ 155 h 380"/>
                <a:gd name="T4" fmla="*/ 244 w 295"/>
                <a:gd name="T5" fmla="*/ 106 h 380"/>
                <a:gd name="T6" fmla="*/ 278 w 295"/>
                <a:gd name="T7" fmla="*/ 126 h 380"/>
                <a:gd name="T8" fmla="*/ 252 w 295"/>
                <a:gd name="T9" fmla="*/ 163 h 380"/>
                <a:gd name="T10" fmla="*/ 207 w 295"/>
                <a:gd name="T11" fmla="*/ 209 h 380"/>
                <a:gd name="T12" fmla="*/ 293 w 295"/>
                <a:gd name="T13" fmla="*/ 203 h 380"/>
                <a:gd name="T14" fmla="*/ 204 w 295"/>
                <a:gd name="T15" fmla="*/ 283 h 380"/>
                <a:gd name="T16" fmla="*/ 106 w 295"/>
                <a:gd name="T17" fmla="*/ 380 h 380"/>
                <a:gd name="T18" fmla="*/ 20 w 295"/>
                <a:gd name="T19" fmla="*/ 320 h 380"/>
                <a:gd name="T20" fmla="*/ 23 w 295"/>
                <a:gd name="T21" fmla="*/ 303 h 380"/>
                <a:gd name="T22" fmla="*/ 0 w 295"/>
                <a:gd name="T23" fmla="*/ 117 h 380"/>
                <a:gd name="T24" fmla="*/ 54 w 295"/>
                <a:gd name="T25" fmla="*/ 137 h 380"/>
                <a:gd name="T26" fmla="*/ 66 w 295"/>
                <a:gd name="T27" fmla="*/ 195 h 380"/>
                <a:gd name="T28" fmla="*/ 138 w 295"/>
                <a:gd name="T29" fmla="*/ 77 h 380"/>
                <a:gd name="T30" fmla="*/ 207 w 295"/>
                <a:gd name="T31" fmla="*/ 72 h 3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95" h="380">
                  <a:moveTo>
                    <a:pt x="207" y="72"/>
                  </a:moveTo>
                  <a:cubicBezTo>
                    <a:pt x="189" y="97"/>
                    <a:pt x="158" y="160"/>
                    <a:pt x="169" y="155"/>
                  </a:cubicBezTo>
                  <a:cubicBezTo>
                    <a:pt x="215" y="123"/>
                    <a:pt x="232" y="112"/>
                    <a:pt x="244" y="106"/>
                  </a:cubicBezTo>
                  <a:cubicBezTo>
                    <a:pt x="264" y="100"/>
                    <a:pt x="278" y="112"/>
                    <a:pt x="278" y="126"/>
                  </a:cubicBezTo>
                  <a:cubicBezTo>
                    <a:pt x="281" y="137"/>
                    <a:pt x="273" y="152"/>
                    <a:pt x="252" y="163"/>
                  </a:cubicBezTo>
                  <a:cubicBezTo>
                    <a:pt x="215" y="189"/>
                    <a:pt x="207" y="209"/>
                    <a:pt x="207" y="209"/>
                  </a:cubicBezTo>
                  <a:cubicBezTo>
                    <a:pt x="207" y="209"/>
                    <a:pt x="295" y="152"/>
                    <a:pt x="293" y="203"/>
                  </a:cubicBezTo>
                  <a:cubicBezTo>
                    <a:pt x="293" y="215"/>
                    <a:pt x="204" y="283"/>
                    <a:pt x="204" y="283"/>
                  </a:cubicBezTo>
                  <a:cubicBezTo>
                    <a:pt x="164" y="317"/>
                    <a:pt x="152" y="343"/>
                    <a:pt x="106" y="380"/>
                  </a:cubicBezTo>
                  <a:cubicBezTo>
                    <a:pt x="80" y="357"/>
                    <a:pt x="49" y="337"/>
                    <a:pt x="20" y="320"/>
                  </a:cubicBezTo>
                  <a:cubicBezTo>
                    <a:pt x="20" y="309"/>
                    <a:pt x="23" y="303"/>
                    <a:pt x="23" y="303"/>
                  </a:cubicBezTo>
                  <a:cubicBezTo>
                    <a:pt x="23" y="303"/>
                    <a:pt x="26" y="177"/>
                    <a:pt x="0" y="117"/>
                  </a:cubicBezTo>
                  <a:cubicBezTo>
                    <a:pt x="0" y="117"/>
                    <a:pt x="34" y="83"/>
                    <a:pt x="54" y="137"/>
                  </a:cubicBezTo>
                  <a:cubicBezTo>
                    <a:pt x="66" y="172"/>
                    <a:pt x="66" y="186"/>
                    <a:pt x="66" y="195"/>
                  </a:cubicBezTo>
                  <a:cubicBezTo>
                    <a:pt x="75" y="177"/>
                    <a:pt x="109" y="126"/>
                    <a:pt x="138" y="77"/>
                  </a:cubicBezTo>
                  <a:cubicBezTo>
                    <a:pt x="189" y="0"/>
                    <a:pt x="232" y="35"/>
                    <a:pt x="207" y="72"/>
                  </a:cubicBezTo>
                  <a:close/>
                </a:path>
              </a:pathLst>
            </a:custGeom>
            <a:solidFill>
              <a:srgbClr val="FEDBB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2" name="ïṩḻïďê">
              <a:extLst>
                <a:ext uri="{FF2B5EF4-FFF2-40B4-BE49-F238E27FC236}">
                  <a16:creationId xmlns:a16="http://schemas.microsoft.com/office/drawing/2014/main" id="{64EAD9F1-AAB4-4750-B263-B0F83D227633}"/>
                </a:ext>
              </a:extLst>
            </p:cNvPr>
            <p:cNvSpPr/>
            <p:nvPr/>
          </p:nvSpPr>
          <p:spPr bwMode="auto">
            <a:xfrm>
              <a:off x="4388165" y="3286709"/>
              <a:ext cx="1594560" cy="1160631"/>
            </a:xfrm>
            <a:custGeom>
              <a:gdLst>
                <a:gd name="T0" fmla="*/ 836 w 1016"/>
                <a:gd name="T1" fmla="*/ 102 h 740"/>
                <a:gd name="T2" fmla="*/ 148 w 1016"/>
                <a:gd name="T3" fmla="*/ 25 h 740"/>
                <a:gd name="T4" fmla="*/ 143 w 1016"/>
                <a:gd name="T5" fmla="*/ 25 h 740"/>
                <a:gd name="T6" fmla="*/ 6 w 1016"/>
                <a:gd name="T7" fmla="*/ 151 h 740"/>
                <a:gd name="T8" fmla="*/ 0 w 1016"/>
                <a:gd name="T9" fmla="*/ 174 h 740"/>
                <a:gd name="T10" fmla="*/ 1016 w 1016"/>
                <a:gd name="T11" fmla="*/ 214 h 740"/>
                <a:gd name="T12" fmla="*/ 836 w 1016"/>
                <a:gd name="T13" fmla="*/ 102 h 7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16" h="740">
                  <a:moveTo>
                    <a:pt x="836" y="102"/>
                  </a:moveTo>
                  <a:cubicBezTo>
                    <a:pt x="559" y="343"/>
                    <a:pt x="303" y="185"/>
                    <a:pt x="148" y="25"/>
                  </a:cubicBezTo>
                  <a:cubicBezTo>
                    <a:pt x="146" y="25"/>
                    <a:pt x="143" y="25"/>
                    <a:pt x="143" y="25"/>
                  </a:cubicBezTo>
                  <a:cubicBezTo>
                    <a:pt x="66" y="0"/>
                    <a:pt x="23" y="91"/>
                    <a:pt x="6" y="151"/>
                  </a:cubicBezTo>
                  <a:cubicBezTo>
                    <a:pt x="6" y="157"/>
                    <a:pt x="3" y="165"/>
                    <a:pt x="0" y="174"/>
                  </a:cubicBezTo>
                  <a:cubicBezTo>
                    <a:pt x="488" y="740"/>
                    <a:pt x="1016" y="214"/>
                    <a:pt x="1016" y="214"/>
                  </a:cubicBezTo>
                  <a:cubicBezTo>
                    <a:pt x="976" y="42"/>
                    <a:pt x="836" y="102"/>
                    <a:pt x="836" y="102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3" name="ïSľïḓê">
              <a:extLst>
                <a:ext uri="{FF2B5EF4-FFF2-40B4-BE49-F238E27FC236}">
                  <a16:creationId xmlns:a16="http://schemas.microsoft.com/office/drawing/2014/main" id="{8E3DFBD8-7B80-BED5-2E24-A76983163163}"/>
                </a:ext>
              </a:extLst>
            </p:cNvPr>
            <p:cNvSpPr/>
            <p:nvPr/>
          </p:nvSpPr>
          <p:spPr bwMode="auto">
            <a:xfrm>
              <a:off x="5738749" y="3474919"/>
              <a:ext cx="60994" cy="60995"/>
            </a:xfrm>
            <a:prstGeom prst="ellipse">
              <a:avLst/>
            </a:prstGeom>
            <a:solidFill>
              <a:srgbClr val="BEBE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4" name="íṩ1iḓe">
              <a:extLst>
                <a:ext uri="{FF2B5EF4-FFF2-40B4-BE49-F238E27FC236}">
                  <a16:creationId xmlns:a16="http://schemas.microsoft.com/office/drawing/2014/main" id="{F826DDC7-E5C2-176F-3062-A6BF674842CC}"/>
                </a:ext>
              </a:extLst>
            </p:cNvPr>
            <p:cNvSpPr/>
            <p:nvPr/>
          </p:nvSpPr>
          <p:spPr bwMode="auto">
            <a:xfrm>
              <a:off x="3868844" y="2922486"/>
              <a:ext cx="453099" cy="364223"/>
            </a:xfrm>
            <a:custGeom>
              <a:gdLst>
                <a:gd name="T0" fmla="*/ 260 w 260"/>
                <a:gd name="T1" fmla="*/ 199 h 209"/>
                <a:gd name="T2" fmla="*/ 8 w 260"/>
                <a:gd name="T3" fmla="*/ 209 h 209"/>
                <a:gd name="T4" fmla="*/ 0 w 260"/>
                <a:gd name="T5" fmla="*/ 11 h 209"/>
                <a:gd name="T6" fmla="*/ 250 w 260"/>
                <a:gd name="T7" fmla="*/ 0 h 209"/>
                <a:gd name="T8" fmla="*/ 260 w 260"/>
                <a:gd name="T9" fmla="*/ 199 h 20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60" h="209">
                  <a:moveTo>
                    <a:pt x="260" y="199"/>
                  </a:moveTo>
                  <a:lnTo>
                    <a:pt x="8" y="209"/>
                  </a:lnTo>
                  <a:lnTo>
                    <a:pt x="0" y="11"/>
                  </a:lnTo>
                  <a:lnTo>
                    <a:pt x="250" y="0"/>
                  </a:lnTo>
                  <a:lnTo>
                    <a:pt x="260" y="199"/>
                  </a:lnTo>
                  <a:close/>
                </a:path>
              </a:pathLst>
            </a:custGeom>
            <a:solidFill>
              <a:srgbClr val="F4C9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5" name="îşlíďé">
              <a:extLst>
                <a:ext uri="{FF2B5EF4-FFF2-40B4-BE49-F238E27FC236}">
                  <a16:creationId xmlns:a16="http://schemas.microsoft.com/office/drawing/2014/main" id="{72A2AA15-A780-970F-7E90-C531AF58B090}"/>
                </a:ext>
              </a:extLst>
            </p:cNvPr>
            <p:cNvSpPr/>
            <p:nvPr/>
          </p:nvSpPr>
          <p:spPr bwMode="auto">
            <a:xfrm>
              <a:off x="3447113" y="1735715"/>
              <a:ext cx="1537052" cy="1681695"/>
            </a:xfrm>
            <a:custGeom>
              <a:gdLst>
                <a:gd name="T0" fmla="*/ 705 w 979"/>
                <a:gd name="T1" fmla="*/ 135 h 1072"/>
                <a:gd name="T2" fmla="*/ 913 w 979"/>
                <a:gd name="T3" fmla="*/ 638 h 1072"/>
                <a:gd name="T4" fmla="*/ 277 w 979"/>
                <a:gd name="T5" fmla="*/ 815 h 1072"/>
                <a:gd name="T6" fmla="*/ 86 w 979"/>
                <a:gd name="T7" fmla="*/ 666 h 1072"/>
                <a:gd name="T8" fmla="*/ 114 w 979"/>
                <a:gd name="T9" fmla="*/ 198 h 1072"/>
                <a:gd name="T10" fmla="*/ 705 w 979"/>
                <a:gd name="T11" fmla="*/ 135 h 10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79" h="1072">
                  <a:moveTo>
                    <a:pt x="705" y="135"/>
                  </a:moveTo>
                  <a:cubicBezTo>
                    <a:pt x="705" y="135"/>
                    <a:pt x="876" y="555"/>
                    <a:pt x="913" y="638"/>
                  </a:cubicBezTo>
                  <a:cubicBezTo>
                    <a:pt x="979" y="789"/>
                    <a:pt x="531" y="1072"/>
                    <a:pt x="277" y="815"/>
                  </a:cubicBezTo>
                  <a:cubicBezTo>
                    <a:pt x="262" y="801"/>
                    <a:pt x="168" y="792"/>
                    <a:pt x="86" y="666"/>
                  </a:cubicBezTo>
                  <a:cubicBezTo>
                    <a:pt x="20" y="566"/>
                    <a:pt x="0" y="321"/>
                    <a:pt x="114" y="198"/>
                  </a:cubicBezTo>
                  <a:cubicBezTo>
                    <a:pt x="297" y="0"/>
                    <a:pt x="682" y="52"/>
                    <a:pt x="705" y="135"/>
                  </a:cubicBezTo>
                  <a:close/>
                </a:path>
              </a:pathLst>
            </a:custGeom>
            <a:solidFill>
              <a:srgbClr val="FEDBB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6" name="iṣḻide">
              <a:extLst>
                <a:ext uri="{FF2B5EF4-FFF2-40B4-BE49-F238E27FC236}">
                  <a16:creationId xmlns:a16="http://schemas.microsoft.com/office/drawing/2014/main" id="{C5209DA6-0D40-87B0-F51C-21C67405541F}"/>
                </a:ext>
              </a:extLst>
            </p:cNvPr>
            <p:cNvSpPr/>
            <p:nvPr/>
          </p:nvSpPr>
          <p:spPr bwMode="auto">
            <a:xfrm>
              <a:off x="4126762" y="2546065"/>
              <a:ext cx="135930" cy="128959"/>
            </a:xfrm>
            <a:custGeom>
              <a:gdLst>
                <a:gd name="T0" fmla="*/ 3 w 86"/>
                <a:gd name="T1" fmla="*/ 43 h 82"/>
                <a:gd name="T2" fmla="*/ 46 w 86"/>
                <a:gd name="T3" fmla="*/ 82 h 82"/>
                <a:gd name="T4" fmla="*/ 83 w 86"/>
                <a:gd name="T5" fmla="*/ 40 h 82"/>
                <a:gd name="T6" fmla="*/ 40 w 86"/>
                <a:gd name="T7" fmla="*/ 0 h 82"/>
                <a:gd name="T8" fmla="*/ 3 w 86"/>
                <a:gd name="T9" fmla="*/ 43 h 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6" h="82">
                  <a:moveTo>
                    <a:pt x="3" y="43"/>
                  </a:moveTo>
                  <a:cubicBezTo>
                    <a:pt x="3" y="65"/>
                    <a:pt x="23" y="82"/>
                    <a:pt x="46" y="82"/>
                  </a:cubicBezTo>
                  <a:cubicBezTo>
                    <a:pt x="66" y="82"/>
                    <a:pt x="86" y="62"/>
                    <a:pt x="83" y="40"/>
                  </a:cubicBezTo>
                  <a:cubicBezTo>
                    <a:pt x="83" y="17"/>
                    <a:pt x="63" y="0"/>
                    <a:pt x="40" y="0"/>
                  </a:cubicBezTo>
                  <a:cubicBezTo>
                    <a:pt x="17" y="0"/>
                    <a:pt x="0" y="20"/>
                    <a:pt x="3" y="43"/>
                  </a:cubicBezTo>
                  <a:close/>
                </a:path>
              </a:pathLst>
            </a:custGeom>
            <a:solidFill>
              <a:srgbClr val="68584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7" name="ïşḻïdé">
              <a:extLst>
                <a:ext uri="{FF2B5EF4-FFF2-40B4-BE49-F238E27FC236}">
                  <a16:creationId xmlns:a16="http://schemas.microsoft.com/office/drawing/2014/main" id="{86646A06-8753-FEC8-96E5-13116BA8DFD2}"/>
                </a:ext>
              </a:extLst>
            </p:cNvPr>
            <p:cNvSpPr/>
            <p:nvPr/>
          </p:nvSpPr>
          <p:spPr bwMode="auto">
            <a:xfrm>
              <a:off x="4186013" y="2563492"/>
              <a:ext cx="45310" cy="48795"/>
            </a:xfrm>
            <a:custGeom>
              <a:gdLst>
                <a:gd name="T0" fmla="*/ 0 w 29"/>
                <a:gd name="T1" fmla="*/ 17 h 31"/>
                <a:gd name="T2" fmla="*/ 15 w 29"/>
                <a:gd name="T3" fmla="*/ 31 h 31"/>
                <a:gd name="T4" fmla="*/ 29 w 29"/>
                <a:gd name="T5" fmla="*/ 17 h 31"/>
                <a:gd name="T6" fmla="*/ 15 w 29"/>
                <a:gd name="T7" fmla="*/ 2 h 31"/>
                <a:gd name="T8" fmla="*/ 0 w 29"/>
                <a:gd name="T9" fmla="*/ 17 h 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8" h="31">
                  <a:moveTo>
                    <a:pt x="0" y="17"/>
                  </a:moveTo>
                  <a:cubicBezTo>
                    <a:pt x="0" y="25"/>
                    <a:pt x="6" y="31"/>
                    <a:pt x="15" y="31"/>
                  </a:cubicBezTo>
                  <a:cubicBezTo>
                    <a:pt x="24" y="31"/>
                    <a:pt x="29" y="22"/>
                    <a:pt x="29" y="17"/>
                  </a:cubicBezTo>
                  <a:cubicBezTo>
                    <a:pt x="29" y="8"/>
                    <a:pt x="24" y="0"/>
                    <a:pt x="15" y="2"/>
                  </a:cubicBezTo>
                  <a:cubicBezTo>
                    <a:pt x="6" y="2"/>
                    <a:pt x="0" y="8"/>
                    <a:pt x="0" y="1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8" name="íSľídé">
              <a:extLst>
                <a:ext uri="{FF2B5EF4-FFF2-40B4-BE49-F238E27FC236}">
                  <a16:creationId xmlns:a16="http://schemas.microsoft.com/office/drawing/2014/main" id="{414607D6-3A72-C298-D1CD-155684C71E92}"/>
                </a:ext>
              </a:extLst>
            </p:cNvPr>
            <p:cNvSpPr/>
            <p:nvPr/>
          </p:nvSpPr>
          <p:spPr bwMode="auto">
            <a:xfrm>
              <a:off x="4524095" y="2429306"/>
              <a:ext cx="128959" cy="130702"/>
            </a:xfrm>
            <a:custGeom>
              <a:gdLst>
                <a:gd name="T0" fmla="*/ 0 w 82"/>
                <a:gd name="T1" fmla="*/ 43 h 83"/>
                <a:gd name="T2" fmla="*/ 42 w 82"/>
                <a:gd name="T3" fmla="*/ 83 h 83"/>
                <a:gd name="T4" fmla="*/ 82 w 82"/>
                <a:gd name="T5" fmla="*/ 40 h 83"/>
                <a:gd name="T6" fmla="*/ 39 w 82"/>
                <a:gd name="T7" fmla="*/ 0 h 83"/>
                <a:gd name="T8" fmla="*/ 0 w 82"/>
                <a:gd name="T9" fmla="*/ 43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83">
                  <a:moveTo>
                    <a:pt x="0" y="43"/>
                  </a:moveTo>
                  <a:cubicBezTo>
                    <a:pt x="3" y="66"/>
                    <a:pt x="20" y="83"/>
                    <a:pt x="42" y="83"/>
                  </a:cubicBezTo>
                  <a:cubicBezTo>
                    <a:pt x="65" y="80"/>
                    <a:pt x="82" y="63"/>
                    <a:pt x="82" y="40"/>
                  </a:cubicBezTo>
                  <a:cubicBezTo>
                    <a:pt x="82" y="17"/>
                    <a:pt x="62" y="0"/>
                    <a:pt x="39" y="0"/>
                  </a:cubicBezTo>
                  <a:cubicBezTo>
                    <a:pt x="17" y="0"/>
                    <a:pt x="0" y="20"/>
                    <a:pt x="0" y="43"/>
                  </a:cubicBezTo>
                  <a:close/>
                </a:path>
              </a:pathLst>
            </a:custGeom>
            <a:solidFill>
              <a:srgbClr val="68584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9" name="iślíḑe">
              <a:extLst>
                <a:ext uri="{FF2B5EF4-FFF2-40B4-BE49-F238E27FC236}">
                  <a16:creationId xmlns:a16="http://schemas.microsoft.com/office/drawing/2014/main" id="{F2716F69-451B-3E37-74E0-FAA786937A60}"/>
                </a:ext>
              </a:extLst>
            </p:cNvPr>
            <p:cNvSpPr/>
            <p:nvPr/>
          </p:nvSpPr>
          <p:spPr bwMode="auto">
            <a:xfrm>
              <a:off x="4576376" y="2444989"/>
              <a:ext cx="48795" cy="50539"/>
            </a:xfrm>
            <a:custGeom>
              <a:gdLst>
                <a:gd name="T0" fmla="*/ 3 w 32"/>
                <a:gd name="T1" fmla="*/ 17 h 32"/>
                <a:gd name="T2" fmla="*/ 17 w 32"/>
                <a:gd name="T3" fmla="*/ 32 h 32"/>
                <a:gd name="T4" fmla="*/ 32 w 32"/>
                <a:gd name="T5" fmla="*/ 15 h 32"/>
                <a:gd name="T6" fmla="*/ 17 w 32"/>
                <a:gd name="T7" fmla="*/ 0 h 32"/>
                <a:gd name="T8" fmla="*/ 3 w 32"/>
                <a:gd name="T9" fmla="*/ 17 h 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32">
                  <a:moveTo>
                    <a:pt x="3" y="17"/>
                  </a:moveTo>
                  <a:cubicBezTo>
                    <a:pt x="3" y="26"/>
                    <a:pt x="9" y="32"/>
                    <a:pt x="17" y="32"/>
                  </a:cubicBezTo>
                  <a:cubicBezTo>
                    <a:pt x="26" y="32"/>
                    <a:pt x="32" y="23"/>
                    <a:pt x="32" y="15"/>
                  </a:cubicBezTo>
                  <a:cubicBezTo>
                    <a:pt x="32" y="6"/>
                    <a:pt x="23" y="0"/>
                    <a:pt x="17" y="0"/>
                  </a:cubicBezTo>
                  <a:cubicBezTo>
                    <a:pt x="9" y="0"/>
                    <a:pt x="0" y="9"/>
                    <a:pt x="3" y="17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90" name="íšļidè">
              <a:extLst>
                <a:ext uri="{FF2B5EF4-FFF2-40B4-BE49-F238E27FC236}">
                  <a16:creationId xmlns:a16="http://schemas.microsoft.com/office/drawing/2014/main" id="{71E889B2-1D41-257B-DA47-6AD32EE9A343}"/>
                </a:ext>
              </a:extLst>
            </p:cNvPr>
            <p:cNvSpPr/>
            <p:nvPr/>
          </p:nvSpPr>
          <p:spPr bwMode="auto">
            <a:xfrm>
              <a:off x="4665252" y="2563492"/>
              <a:ext cx="66222" cy="40082"/>
            </a:xfrm>
            <a:custGeom>
              <a:gdLst>
                <a:gd name="T0" fmla="*/ 0 w 42"/>
                <a:gd name="T1" fmla="*/ 0 h 25"/>
                <a:gd name="T2" fmla="*/ 42 w 42"/>
                <a:gd name="T3" fmla="*/ 22 h 25"/>
                <a:gd name="T4" fmla="*/ 42 w 42"/>
                <a:gd name="T5" fmla="*/ 25 h 25"/>
                <a:gd name="T6" fmla="*/ 24 w 42"/>
                <a:gd name="T7" fmla="*/ 11 h 25"/>
                <a:gd name="T8" fmla="*/ 0 w 42"/>
                <a:gd name="T9" fmla="*/ 2 h 25"/>
                <a:gd name="T10" fmla="*/ 0 w 42"/>
                <a:gd name="T11" fmla="*/ 0 h 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2" h="25">
                  <a:moveTo>
                    <a:pt x="0" y="0"/>
                  </a:moveTo>
                  <a:cubicBezTo>
                    <a:pt x="15" y="2"/>
                    <a:pt x="36" y="11"/>
                    <a:pt x="42" y="22"/>
                  </a:cubicBezTo>
                  <a:cubicBezTo>
                    <a:pt x="42" y="25"/>
                    <a:pt x="42" y="25"/>
                    <a:pt x="42" y="25"/>
                  </a:cubicBezTo>
                  <a:cubicBezTo>
                    <a:pt x="36" y="19"/>
                    <a:pt x="30" y="14"/>
                    <a:pt x="24" y="11"/>
                  </a:cubicBezTo>
                  <a:cubicBezTo>
                    <a:pt x="15" y="8"/>
                    <a:pt x="6" y="5"/>
                    <a:pt x="0" y="2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4C9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91" name="iṣľíḓè">
              <a:extLst>
                <a:ext uri="{FF2B5EF4-FFF2-40B4-BE49-F238E27FC236}">
                  <a16:creationId xmlns:a16="http://schemas.microsoft.com/office/drawing/2014/main" id="{C073D1F0-7EEA-8A27-08C8-CB1F6F634C5B}"/>
                </a:ext>
              </a:extLst>
            </p:cNvPr>
            <p:cNvSpPr/>
            <p:nvPr/>
          </p:nvSpPr>
          <p:spPr bwMode="auto">
            <a:xfrm>
              <a:off x="4644340" y="2586148"/>
              <a:ext cx="57508" cy="24398"/>
            </a:xfrm>
            <a:custGeom>
              <a:gdLst>
                <a:gd name="T0" fmla="*/ 3 w 36"/>
                <a:gd name="T1" fmla="*/ 0 h 15"/>
                <a:gd name="T2" fmla="*/ 20 w 36"/>
                <a:gd name="T3" fmla="*/ 6 h 15"/>
                <a:gd name="T4" fmla="*/ 36 w 36"/>
                <a:gd name="T5" fmla="*/ 12 h 15"/>
                <a:gd name="T6" fmla="*/ 36 w 36"/>
                <a:gd name="T7" fmla="*/ 15 h 15"/>
                <a:gd name="T8" fmla="*/ 20 w 36"/>
                <a:gd name="T9" fmla="*/ 6 h 15"/>
                <a:gd name="T10" fmla="*/ 3 w 36"/>
                <a:gd name="T11" fmla="*/ 0 h 15"/>
                <a:gd name="T12" fmla="*/ 3 w 36"/>
                <a:gd name="T13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" h="15">
                  <a:moveTo>
                    <a:pt x="3" y="0"/>
                  </a:moveTo>
                  <a:cubicBezTo>
                    <a:pt x="9" y="0"/>
                    <a:pt x="14" y="3"/>
                    <a:pt x="20" y="6"/>
                  </a:cubicBezTo>
                  <a:cubicBezTo>
                    <a:pt x="25" y="6"/>
                    <a:pt x="34" y="9"/>
                    <a:pt x="36" y="12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1" y="12"/>
                    <a:pt x="25" y="9"/>
                    <a:pt x="20" y="6"/>
                  </a:cubicBezTo>
                  <a:cubicBezTo>
                    <a:pt x="14" y="6"/>
                    <a:pt x="6" y="3"/>
                    <a:pt x="3" y="0"/>
                  </a:cubicBezTo>
                  <a:cubicBezTo>
                    <a:pt x="0" y="0"/>
                    <a:pt x="3" y="0"/>
                    <a:pt x="3" y="0"/>
                  </a:cubicBezTo>
                  <a:close/>
                </a:path>
              </a:pathLst>
            </a:custGeom>
            <a:solidFill>
              <a:srgbClr val="F4C9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92" name="ïŝḻíďê">
              <a:extLst>
                <a:ext uri="{FF2B5EF4-FFF2-40B4-BE49-F238E27FC236}">
                  <a16:creationId xmlns:a16="http://schemas.microsoft.com/office/drawing/2014/main" id="{E3A7C798-9183-0242-9412-AA7207A027DF}"/>
                </a:ext>
              </a:extLst>
            </p:cNvPr>
            <p:cNvSpPr/>
            <p:nvPr/>
          </p:nvSpPr>
          <p:spPr bwMode="auto">
            <a:xfrm>
              <a:off x="4579861" y="2586148"/>
              <a:ext cx="102818" cy="36597"/>
            </a:xfrm>
            <a:custGeom>
              <a:gdLst>
                <a:gd name="T0" fmla="*/ 6 w 65"/>
                <a:gd name="T1" fmla="*/ 0 h 23"/>
                <a:gd name="T2" fmla="*/ 65 w 65"/>
                <a:gd name="T3" fmla="*/ 23 h 23"/>
                <a:gd name="T4" fmla="*/ 62 w 65"/>
                <a:gd name="T5" fmla="*/ 23 h 23"/>
                <a:gd name="T6" fmla="*/ 3 w 65"/>
                <a:gd name="T7" fmla="*/ 0 h 23"/>
                <a:gd name="T8" fmla="*/ 6 w 65"/>
                <a:gd name="T9" fmla="*/ 0 h 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23">
                  <a:moveTo>
                    <a:pt x="6" y="0"/>
                  </a:moveTo>
                  <a:cubicBezTo>
                    <a:pt x="23" y="5"/>
                    <a:pt x="44" y="11"/>
                    <a:pt x="65" y="23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41" y="17"/>
                    <a:pt x="23" y="8"/>
                    <a:pt x="3" y="0"/>
                  </a:cubicBezTo>
                  <a:cubicBezTo>
                    <a:pt x="0" y="0"/>
                    <a:pt x="3" y="0"/>
                    <a:pt x="6" y="0"/>
                  </a:cubicBezTo>
                  <a:close/>
                </a:path>
              </a:pathLst>
            </a:custGeom>
            <a:solidFill>
              <a:srgbClr val="F4C9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93" name="ïṩľíḓé">
              <a:extLst>
                <a:ext uri="{FF2B5EF4-FFF2-40B4-BE49-F238E27FC236}">
                  <a16:creationId xmlns:a16="http://schemas.microsoft.com/office/drawing/2014/main" id="{5B1A7586-F11B-BAF9-5597-627AE89A6EE3}"/>
                </a:ext>
              </a:extLst>
            </p:cNvPr>
            <p:cNvSpPr/>
            <p:nvPr/>
          </p:nvSpPr>
          <p:spPr bwMode="auto">
            <a:xfrm>
              <a:off x="4220867" y="2709878"/>
              <a:ext cx="83649" cy="22656"/>
            </a:xfrm>
            <a:custGeom>
              <a:gdLst>
                <a:gd name="T0" fmla="*/ 0 w 53"/>
                <a:gd name="T1" fmla="*/ 0 h 14"/>
                <a:gd name="T2" fmla="*/ 50 w 53"/>
                <a:gd name="T3" fmla="*/ 12 h 14"/>
                <a:gd name="T4" fmla="*/ 50 w 53"/>
                <a:gd name="T5" fmla="*/ 14 h 14"/>
                <a:gd name="T6" fmla="*/ 0 w 53"/>
                <a:gd name="T7" fmla="*/ 0 h 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2" h="14">
                  <a:moveTo>
                    <a:pt x="0" y="0"/>
                  </a:moveTo>
                  <a:cubicBezTo>
                    <a:pt x="18" y="3"/>
                    <a:pt x="35" y="6"/>
                    <a:pt x="50" y="12"/>
                  </a:cubicBezTo>
                  <a:cubicBezTo>
                    <a:pt x="53" y="14"/>
                    <a:pt x="50" y="14"/>
                    <a:pt x="50" y="14"/>
                  </a:cubicBezTo>
                  <a:cubicBezTo>
                    <a:pt x="32" y="9"/>
                    <a:pt x="18" y="3"/>
                    <a:pt x="0" y="0"/>
                  </a:cubicBezTo>
                  <a:close/>
                </a:path>
              </a:pathLst>
            </a:custGeom>
            <a:solidFill>
              <a:srgbClr val="F4C9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94" name="ï$ḷîḋé">
              <a:extLst>
                <a:ext uri="{FF2B5EF4-FFF2-40B4-BE49-F238E27FC236}">
                  <a16:creationId xmlns:a16="http://schemas.microsoft.com/office/drawing/2014/main" id="{15DE7104-0402-AA78-7D93-8C710D99437A}"/>
                </a:ext>
              </a:extLst>
            </p:cNvPr>
            <p:cNvSpPr/>
            <p:nvPr/>
          </p:nvSpPr>
          <p:spPr bwMode="auto">
            <a:xfrm>
              <a:off x="4199955" y="2723819"/>
              <a:ext cx="66222" cy="24398"/>
            </a:xfrm>
            <a:custGeom>
              <a:gdLst>
                <a:gd name="T0" fmla="*/ 0 w 42"/>
                <a:gd name="T1" fmla="*/ 0 h 15"/>
                <a:gd name="T2" fmla="*/ 42 w 42"/>
                <a:gd name="T3" fmla="*/ 15 h 15"/>
                <a:gd name="T4" fmla="*/ 0 w 42"/>
                <a:gd name="T5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15">
                  <a:moveTo>
                    <a:pt x="0" y="0"/>
                  </a:moveTo>
                  <a:cubicBezTo>
                    <a:pt x="14" y="3"/>
                    <a:pt x="28" y="6"/>
                    <a:pt x="42" y="15"/>
                  </a:cubicBezTo>
                  <a:cubicBezTo>
                    <a:pt x="28" y="9"/>
                    <a:pt x="14" y="3"/>
                    <a:pt x="0" y="0"/>
                  </a:cubicBezTo>
                  <a:close/>
                </a:path>
              </a:pathLst>
            </a:custGeom>
            <a:solidFill>
              <a:srgbClr val="F4C9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95" name="íṣ1ïḓe">
              <a:extLst>
                <a:ext uri="{FF2B5EF4-FFF2-40B4-BE49-F238E27FC236}">
                  <a16:creationId xmlns:a16="http://schemas.microsoft.com/office/drawing/2014/main" id="{4B718B78-2C70-8EF1-959D-C090EC6D7331}"/>
                </a:ext>
              </a:extLst>
            </p:cNvPr>
            <p:cNvSpPr/>
            <p:nvPr/>
          </p:nvSpPr>
          <p:spPr bwMode="auto">
            <a:xfrm>
              <a:off x="4137218" y="2732533"/>
              <a:ext cx="83649" cy="22656"/>
            </a:xfrm>
            <a:custGeom>
              <a:gdLst>
                <a:gd name="T0" fmla="*/ 6 w 53"/>
                <a:gd name="T1" fmla="*/ 0 h 15"/>
                <a:gd name="T2" fmla="*/ 51 w 53"/>
                <a:gd name="T3" fmla="*/ 15 h 15"/>
                <a:gd name="T4" fmla="*/ 51 w 53"/>
                <a:gd name="T5" fmla="*/ 15 h 15"/>
                <a:gd name="T6" fmla="*/ 3 w 53"/>
                <a:gd name="T7" fmla="*/ 0 h 15"/>
                <a:gd name="T8" fmla="*/ 6 w 53"/>
                <a:gd name="T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" h="15">
                  <a:moveTo>
                    <a:pt x="6" y="0"/>
                  </a:moveTo>
                  <a:cubicBezTo>
                    <a:pt x="20" y="3"/>
                    <a:pt x="37" y="9"/>
                    <a:pt x="51" y="15"/>
                  </a:cubicBezTo>
                  <a:cubicBezTo>
                    <a:pt x="53" y="15"/>
                    <a:pt x="51" y="15"/>
                    <a:pt x="51" y="15"/>
                  </a:cubicBezTo>
                  <a:cubicBezTo>
                    <a:pt x="34" y="12"/>
                    <a:pt x="20" y="6"/>
                    <a:pt x="3" y="0"/>
                  </a:cubicBezTo>
                  <a:cubicBezTo>
                    <a:pt x="0" y="0"/>
                    <a:pt x="3" y="0"/>
                    <a:pt x="6" y="0"/>
                  </a:cubicBezTo>
                  <a:close/>
                </a:path>
              </a:pathLst>
            </a:custGeom>
            <a:solidFill>
              <a:srgbClr val="F4C9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96" name="îṧḷîḓè">
              <a:extLst>
                <a:ext uri="{FF2B5EF4-FFF2-40B4-BE49-F238E27FC236}">
                  <a16:creationId xmlns:a16="http://schemas.microsoft.com/office/drawing/2014/main" id="{CEEC923C-5ADB-8B50-3D0D-1598E8290B77}"/>
                </a:ext>
              </a:extLst>
            </p:cNvPr>
            <p:cNvSpPr/>
            <p:nvPr/>
          </p:nvSpPr>
          <p:spPr bwMode="auto">
            <a:xfrm>
              <a:off x="4057054" y="2347399"/>
              <a:ext cx="191696" cy="130702"/>
            </a:xfrm>
            <a:custGeom>
              <a:gdLst>
                <a:gd name="T0" fmla="*/ 6 w 122"/>
                <a:gd name="T1" fmla="*/ 83 h 83"/>
                <a:gd name="T2" fmla="*/ 17 w 122"/>
                <a:gd name="T3" fmla="*/ 80 h 83"/>
                <a:gd name="T4" fmla="*/ 17 w 122"/>
                <a:gd name="T5" fmla="*/ 77 h 83"/>
                <a:gd name="T6" fmla="*/ 54 w 122"/>
                <a:gd name="T7" fmla="*/ 11 h 83"/>
                <a:gd name="T8" fmla="*/ 68 w 122"/>
                <a:gd name="T9" fmla="*/ 11 h 83"/>
                <a:gd name="T10" fmla="*/ 108 w 122"/>
                <a:gd name="T11" fmla="*/ 37 h 83"/>
                <a:gd name="T12" fmla="*/ 111 w 122"/>
                <a:gd name="T13" fmla="*/ 37 h 83"/>
                <a:gd name="T14" fmla="*/ 116 w 122"/>
                <a:gd name="T15" fmla="*/ 37 h 83"/>
                <a:gd name="T16" fmla="*/ 122 w 122"/>
                <a:gd name="T17" fmla="*/ 34 h 83"/>
                <a:gd name="T18" fmla="*/ 119 w 122"/>
                <a:gd name="T19" fmla="*/ 31 h 83"/>
                <a:gd name="T20" fmla="*/ 68 w 122"/>
                <a:gd name="T21" fmla="*/ 0 h 83"/>
                <a:gd name="T22" fmla="*/ 51 w 122"/>
                <a:gd name="T23" fmla="*/ 3 h 83"/>
                <a:gd name="T24" fmla="*/ 6 w 122"/>
                <a:gd name="T25" fmla="*/ 80 h 83"/>
                <a:gd name="T26" fmla="*/ 6 w 122"/>
                <a:gd name="T27" fmla="*/ 83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2" h="83">
                  <a:moveTo>
                    <a:pt x="6" y="83"/>
                  </a:moveTo>
                  <a:cubicBezTo>
                    <a:pt x="17" y="80"/>
                    <a:pt x="17" y="80"/>
                    <a:pt x="17" y="80"/>
                  </a:cubicBezTo>
                  <a:cubicBezTo>
                    <a:pt x="17" y="77"/>
                    <a:pt x="17" y="77"/>
                    <a:pt x="17" y="77"/>
                  </a:cubicBezTo>
                  <a:cubicBezTo>
                    <a:pt x="11" y="46"/>
                    <a:pt x="28" y="20"/>
                    <a:pt x="54" y="11"/>
                  </a:cubicBezTo>
                  <a:cubicBezTo>
                    <a:pt x="60" y="11"/>
                    <a:pt x="62" y="11"/>
                    <a:pt x="68" y="11"/>
                  </a:cubicBezTo>
                  <a:cubicBezTo>
                    <a:pt x="82" y="11"/>
                    <a:pt x="99" y="23"/>
                    <a:pt x="108" y="37"/>
                  </a:cubicBezTo>
                  <a:cubicBezTo>
                    <a:pt x="111" y="37"/>
                    <a:pt x="111" y="37"/>
                    <a:pt x="111" y="37"/>
                  </a:cubicBezTo>
                  <a:cubicBezTo>
                    <a:pt x="113" y="37"/>
                    <a:pt x="113" y="37"/>
                    <a:pt x="116" y="37"/>
                  </a:cubicBezTo>
                  <a:cubicBezTo>
                    <a:pt x="122" y="34"/>
                    <a:pt x="122" y="34"/>
                    <a:pt x="122" y="34"/>
                  </a:cubicBezTo>
                  <a:cubicBezTo>
                    <a:pt x="119" y="31"/>
                    <a:pt x="119" y="31"/>
                    <a:pt x="119" y="31"/>
                  </a:cubicBezTo>
                  <a:cubicBezTo>
                    <a:pt x="108" y="14"/>
                    <a:pt x="88" y="3"/>
                    <a:pt x="68" y="0"/>
                  </a:cubicBezTo>
                  <a:cubicBezTo>
                    <a:pt x="62" y="0"/>
                    <a:pt x="57" y="0"/>
                    <a:pt x="51" y="3"/>
                  </a:cubicBezTo>
                  <a:cubicBezTo>
                    <a:pt x="20" y="8"/>
                    <a:pt x="0" y="43"/>
                    <a:pt x="6" y="80"/>
                  </a:cubicBezTo>
                  <a:lnTo>
                    <a:pt x="6" y="83"/>
                  </a:lnTo>
                  <a:close/>
                </a:path>
              </a:pathLst>
            </a:custGeom>
            <a:solidFill>
              <a:srgbClr val="68584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97" name="íSľiḑè">
              <a:extLst>
                <a:ext uri="{FF2B5EF4-FFF2-40B4-BE49-F238E27FC236}">
                  <a16:creationId xmlns:a16="http://schemas.microsoft.com/office/drawing/2014/main" id="{5ED81402-20C6-AD9D-EF6B-D56E351F9FD3}"/>
                </a:ext>
              </a:extLst>
            </p:cNvPr>
            <p:cNvSpPr/>
            <p:nvPr/>
          </p:nvSpPr>
          <p:spPr bwMode="auto">
            <a:xfrm>
              <a:off x="4433475" y="2239352"/>
              <a:ext cx="165555" cy="120246"/>
            </a:xfrm>
            <a:custGeom>
              <a:gdLst>
                <a:gd name="T0" fmla="*/ 104 w 106"/>
                <a:gd name="T1" fmla="*/ 37 h 77"/>
                <a:gd name="T2" fmla="*/ 60 w 106"/>
                <a:gd name="T3" fmla="*/ 0 h 77"/>
                <a:gd name="T4" fmla="*/ 46 w 106"/>
                <a:gd name="T5" fmla="*/ 0 h 77"/>
                <a:gd name="T6" fmla="*/ 3 w 106"/>
                <a:gd name="T7" fmla="*/ 74 h 77"/>
                <a:gd name="T8" fmla="*/ 3 w 106"/>
                <a:gd name="T9" fmla="*/ 77 h 77"/>
                <a:gd name="T10" fmla="*/ 14 w 106"/>
                <a:gd name="T11" fmla="*/ 74 h 77"/>
                <a:gd name="T12" fmla="*/ 14 w 106"/>
                <a:gd name="T13" fmla="*/ 71 h 77"/>
                <a:gd name="T14" fmla="*/ 49 w 106"/>
                <a:gd name="T15" fmla="*/ 12 h 77"/>
                <a:gd name="T16" fmla="*/ 95 w 106"/>
                <a:gd name="T17" fmla="*/ 43 h 77"/>
                <a:gd name="T18" fmla="*/ 98 w 106"/>
                <a:gd name="T19" fmla="*/ 43 h 77"/>
                <a:gd name="T20" fmla="*/ 101 w 106"/>
                <a:gd name="T21" fmla="*/ 43 h 77"/>
                <a:gd name="T22" fmla="*/ 106 w 106"/>
                <a:gd name="T23" fmla="*/ 40 h 77"/>
                <a:gd name="T24" fmla="*/ 104 w 106"/>
                <a:gd name="T25" fmla="*/ 3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5" h="77">
                  <a:moveTo>
                    <a:pt x="104" y="37"/>
                  </a:moveTo>
                  <a:cubicBezTo>
                    <a:pt x="95" y="17"/>
                    <a:pt x="78" y="3"/>
                    <a:pt x="60" y="0"/>
                  </a:cubicBezTo>
                  <a:cubicBezTo>
                    <a:pt x="55" y="0"/>
                    <a:pt x="52" y="0"/>
                    <a:pt x="46" y="0"/>
                  </a:cubicBezTo>
                  <a:cubicBezTo>
                    <a:pt x="20" y="6"/>
                    <a:pt x="0" y="37"/>
                    <a:pt x="3" y="74"/>
                  </a:cubicBezTo>
                  <a:cubicBezTo>
                    <a:pt x="3" y="77"/>
                    <a:pt x="3" y="77"/>
                    <a:pt x="3" y="77"/>
                  </a:cubicBezTo>
                  <a:cubicBezTo>
                    <a:pt x="14" y="74"/>
                    <a:pt x="14" y="74"/>
                    <a:pt x="14" y="74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40"/>
                    <a:pt x="26" y="17"/>
                    <a:pt x="49" y="12"/>
                  </a:cubicBezTo>
                  <a:cubicBezTo>
                    <a:pt x="66" y="12"/>
                    <a:pt x="83" y="23"/>
                    <a:pt x="95" y="43"/>
                  </a:cubicBezTo>
                  <a:cubicBezTo>
                    <a:pt x="98" y="43"/>
                    <a:pt x="98" y="43"/>
                    <a:pt x="98" y="43"/>
                  </a:cubicBezTo>
                  <a:cubicBezTo>
                    <a:pt x="101" y="43"/>
                    <a:pt x="101" y="43"/>
                    <a:pt x="101" y="43"/>
                  </a:cubicBezTo>
                  <a:cubicBezTo>
                    <a:pt x="106" y="40"/>
                    <a:pt x="106" y="40"/>
                    <a:pt x="106" y="40"/>
                  </a:cubicBezTo>
                  <a:lnTo>
                    <a:pt x="104" y="37"/>
                  </a:lnTo>
                  <a:close/>
                </a:path>
              </a:pathLst>
            </a:custGeom>
            <a:solidFill>
              <a:srgbClr val="68584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98" name="îṧľíḑe">
              <a:extLst>
                <a:ext uri="{FF2B5EF4-FFF2-40B4-BE49-F238E27FC236}">
                  <a16:creationId xmlns:a16="http://schemas.microsoft.com/office/drawing/2014/main" id="{537B786A-4F7C-7838-5950-BCB9F7D40182}"/>
                </a:ext>
              </a:extLst>
            </p:cNvPr>
            <p:cNvSpPr/>
            <p:nvPr/>
          </p:nvSpPr>
          <p:spPr bwMode="auto">
            <a:xfrm>
              <a:off x="4429990" y="2408393"/>
              <a:ext cx="228292" cy="397333"/>
            </a:xfrm>
            <a:custGeom>
              <a:gdLst>
                <a:gd name="T0" fmla="*/ 146 w 146"/>
                <a:gd name="T1" fmla="*/ 175 h 253"/>
                <a:gd name="T2" fmla="*/ 28 w 146"/>
                <a:gd name="T3" fmla="*/ 20 h 253"/>
                <a:gd name="T4" fmla="*/ 22 w 146"/>
                <a:gd name="T5" fmla="*/ 17 h 253"/>
                <a:gd name="T6" fmla="*/ 2 w 146"/>
                <a:gd name="T7" fmla="*/ 0 h 253"/>
                <a:gd name="T8" fmla="*/ 0 w 146"/>
                <a:gd name="T9" fmla="*/ 3 h 253"/>
                <a:gd name="T10" fmla="*/ 42 w 146"/>
                <a:gd name="T11" fmla="*/ 98 h 253"/>
                <a:gd name="T12" fmla="*/ 97 w 146"/>
                <a:gd name="T13" fmla="*/ 158 h 253"/>
                <a:gd name="T14" fmla="*/ 114 w 146"/>
                <a:gd name="T15" fmla="*/ 201 h 253"/>
                <a:gd name="T16" fmla="*/ 63 w 146"/>
                <a:gd name="T17" fmla="*/ 247 h 253"/>
                <a:gd name="T18" fmla="*/ 68 w 146"/>
                <a:gd name="T19" fmla="*/ 250 h 253"/>
                <a:gd name="T20" fmla="*/ 146 w 146"/>
                <a:gd name="T21" fmla="*/ 181 h 253"/>
                <a:gd name="T22" fmla="*/ 146 w 146"/>
                <a:gd name="T23" fmla="*/ 175 h 2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6" h="253">
                  <a:moveTo>
                    <a:pt x="146" y="175"/>
                  </a:moveTo>
                  <a:cubicBezTo>
                    <a:pt x="88" y="132"/>
                    <a:pt x="51" y="89"/>
                    <a:pt x="28" y="20"/>
                  </a:cubicBezTo>
                  <a:cubicBezTo>
                    <a:pt x="25" y="17"/>
                    <a:pt x="22" y="17"/>
                    <a:pt x="22" y="17"/>
                  </a:cubicBezTo>
                  <a:cubicBezTo>
                    <a:pt x="14" y="17"/>
                    <a:pt x="5" y="6"/>
                    <a:pt x="2" y="0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11" y="35"/>
                    <a:pt x="25" y="69"/>
                    <a:pt x="42" y="98"/>
                  </a:cubicBezTo>
                  <a:cubicBezTo>
                    <a:pt x="57" y="121"/>
                    <a:pt x="77" y="141"/>
                    <a:pt x="97" y="158"/>
                  </a:cubicBezTo>
                  <a:cubicBezTo>
                    <a:pt x="114" y="172"/>
                    <a:pt x="131" y="178"/>
                    <a:pt x="114" y="201"/>
                  </a:cubicBezTo>
                  <a:cubicBezTo>
                    <a:pt x="100" y="218"/>
                    <a:pt x="80" y="233"/>
                    <a:pt x="63" y="247"/>
                  </a:cubicBezTo>
                  <a:cubicBezTo>
                    <a:pt x="60" y="250"/>
                    <a:pt x="65" y="253"/>
                    <a:pt x="68" y="250"/>
                  </a:cubicBezTo>
                  <a:cubicBezTo>
                    <a:pt x="100" y="233"/>
                    <a:pt x="123" y="210"/>
                    <a:pt x="146" y="181"/>
                  </a:cubicBezTo>
                  <a:cubicBezTo>
                    <a:pt x="146" y="181"/>
                    <a:pt x="146" y="178"/>
                    <a:pt x="146" y="175"/>
                  </a:cubicBezTo>
                  <a:close/>
                </a:path>
              </a:pathLst>
            </a:custGeom>
            <a:solidFill>
              <a:srgbClr val="E5B79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99" name="îş1ïḍê">
              <a:extLst>
                <a:ext uri="{FF2B5EF4-FFF2-40B4-BE49-F238E27FC236}">
                  <a16:creationId xmlns:a16="http://schemas.microsoft.com/office/drawing/2014/main" id="{B6232F4F-11C5-D84D-436C-3614EC2C787C}"/>
                </a:ext>
              </a:extLst>
            </p:cNvPr>
            <p:cNvSpPr/>
            <p:nvPr/>
          </p:nvSpPr>
          <p:spPr bwMode="auto">
            <a:xfrm>
              <a:off x="4309744" y="2992194"/>
              <a:ext cx="47052" cy="92363"/>
            </a:xfrm>
            <a:custGeom>
              <a:gdLst>
                <a:gd name="T0" fmla="*/ 15 w 29"/>
                <a:gd name="T1" fmla="*/ 0 h 58"/>
                <a:gd name="T2" fmla="*/ 0 w 29"/>
                <a:gd name="T3" fmla="*/ 58 h 58"/>
                <a:gd name="T4" fmla="*/ 26 w 29"/>
                <a:gd name="T5" fmla="*/ 46 h 58"/>
                <a:gd name="T6" fmla="*/ 15 w 29"/>
                <a:gd name="T7" fmla="*/ 0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" h="57">
                  <a:moveTo>
                    <a:pt x="15" y="0"/>
                  </a:moveTo>
                  <a:cubicBezTo>
                    <a:pt x="9" y="17"/>
                    <a:pt x="3" y="35"/>
                    <a:pt x="0" y="58"/>
                  </a:cubicBezTo>
                  <a:cubicBezTo>
                    <a:pt x="26" y="46"/>
                    <a:pt x="26" y="46"/>
                    <a:pt x="26" y="46"/>
                  </a:cubicBezTo>
                  <a:cubicBezTo>
                    <a:pt x="29" y="29"/>
                    <a:pt x="23" y="15"/>
                    <a:pt x="15" y="0"/>
                  </a:cubicBezTo>
                  <a:close/>
                </a:path>
              </a:pathLst>
            </a:custGeom>
            <a:solidFill>
              <a:srgbClr val="A272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00" name="íṩľïde">
              <a:extLst>
                <a:ext uri="{FF2B5EF4-FFF2-40B4-BE49-F238E27FC236}">
                  <a16:creationId xmlns:a16="http://schemas.microsoft.com/office/drawing/2014/main" id="{28E46FF8-10EB-0005-0205-51B40F6C5F55}"/>
                </a:ext>
              </a:extLst>
            </p:cNvPr>
            <p:cNvSpPr/>
            <p:nvPr/>
          </p:nvSpPr>
          <p:spPr bwMode="auto">
            <a:xfrm>
              <a:off x="4334141" y="2786556"/>
              <a:ext cx="353765" cy="278830"/>
            </a:xfrm>
            <a:custGeom>
              <a:gdLst>
                <a:gd name="T0" fmla="*/ 0 w 226"/>
                <a:gd name="T1" fmla="*/ 132 h 177"/>
                <a:gd name="T2" fmla="*/ 12 w 226"/>
                <a:gd name="T3" fmla="*/ 177 h 177"/>
                <a:gd name="T4" fmla="*/ 226 w 226"/>
                <a:gd name="T5" fmla="*/ 86 h 177"/>
                <a:gd name="T6" fmla="*/ 215 w 226"/>
                <a:gd name="T7" fmla="*/ 54 h 177"/>
                <a:gd name="T8" fmla="*/ 0 w 226"/>
                <a:gd name="T9" fmla="*/ 132 h 1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6" h="177">
                  <a:moveTo>
                    <a:pt x="0" y="132"/>
                  </a:moveTo>
                  <a:cubicBezTo>
                    <a:pt x="9" y="146"/>
                    <a:pt x="15" y="160"/>
                    <a:pt x="12" y="177"/>
                  </a:cubicBezTo>
                  <a:cubicBezTo>
                    <a:pt x="226" y="86"/>
                    <a:pt x="226" y="86"/>
                    <a:pt x="226" y="86"/>
                  </a:cubicBezTo>
                  <a:cubicBezTo>
                    <a:pt x="223" y="74"/>
                    <a:pt x="218" y="66"/>
                    <a:pt x="215" y="54"/>
                  </a:cubicBezTo>
                  <a:cubicBezTo>
                    <a:pt x="158" y="29"/>
                    <a:pt x="49" y="0"/>
                    <a:pt x="0" y="132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01" name="íşḻîḓe">
              <a:extLst>
                <a:ext uri="{FF2B5EF4-FFF2-40B4-BE49-F238E27FC236}">
                  <a16:creationId xmlns:a16="http://schemas.microsoft.com/office/drawing/2014/main" id="{E6FD6F0A-1B3A-0B02-FBB1-5E46EA2720EC}"/>
                </a:ext>
              </a:extLst>
            </p:cNvPr>
            <p:cNvSpPr/>
            <p:nvPr/>
          </p:nvSpPr>
          <p:spPr bwMode="auto">
            <a:xfrm>
              <a:off x="4672223" y="2870205"/>
              <a:ext cx="59251" cy="52281"/>
            </a:xfrm>
            <a:custGeom>
              <a:gdLst>
                <a:gd name="T0" fmla="*/ 0 w 38"/>
                <a:gd name="T1" fmla="*/ 0 h 33"/>
                <a:gd name="T2" fmla="*/ 11 w 38"/>
                <a:gd name="T3" fmla="*/ 33 h 33"/>
                <a:gd name="T4" fmla="*/ 38 w 38"/>
                <a:gd name="T5" fmla="*/ 21 h 33"/>
                <a:gd name="T6" fmla="*/ 0 w 38"/>
                <a:gd name="T7" fmla="*/ 0 h 3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33">
                  <a:moveTo>
                    <a:pt x="0" y="0"/>
                  </a:moveTo>
                  <a:cubicBezTo>
                    <a:pt x="3" y="12"/>
                    <a:pt x="8" y="21"/>
                    <a:pt x="11" y="33"/>
                  </a:cubicBezTo>
                  <a:cubicBezTo>
                    <a:pt x="38" y="21"/>
                    <a:pt x="38" y="21"/>
                    <a:pt x="38" y="21"/>
                  </a:cubicBezTo>
                  <a:cubicBezTo>
                    <a:pt x="38" y="21"/>
                    <a:pt x="23" y="12"/>
                    <a:pt x="0" y="0"/>
                  </a:cubicBezTo>
                  <a:close/>
                </a:path>
              </a:pathLst>
            </a:custGeom>
            <a:solidFill>
              <a:srgbClr val="A272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02" name="iśḷidê">
              <a:extLst>
                <a:ext uri="{FF2B5EF4-FFF2-40B4-BE49-F238E27FC236}">
                  <a16:creationId xmlns:a16="http://schemas.microsoft.com/office/drawing/2014/main" id="{DCEC45BE-21C7-1CA8-E9E7-9E45079277F8}"/>
                </a:ext>
              </a:extLst>
            </p:cNvPr>
            <p:cNvSpPr/>
            <p:nvPr/>
          </p:nvSpPr>
          <p:spPr bwMode="auto">
            <a:xfrm>
              <a:off x="4334141" y="2953854"/>
              <a:ext cx="179496" cy="81907"/>
            </a:xfrm>
            <a:custGeom>
              <a:gdLst>
                <a:gd name="T0" fmla="*/ 109 w 115"/>
                <a:gd name="T1" fmla="*/ 0 h 52"/>
                <a:gd name="T2" fmla="*/ 3 w 115"/>
                <a:gd name="T3" fmla="*/ 46 h 52"/>
                <a:gd name="T4" fmla="*/ 3 w 115"/>
                <a:gd name="T5" fmla="*/ 49 h 52"/>
                <a:gd name="T6" fmla="*/ 112 w 115"/>
                <a:gd name="T7" fmla="*/ 2 h 52"/>
                <a:gd name="T8" fmla="*/ 109 w 115"/>
                <a:gd name="T9" fmla="*/ 0 h 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5" h="52">
                  <a:moveTo>
                    <a:pt x="109" y="0"/>
                  </a:moveTo>
                  <a:cubicBezTo>
                    <a:pt x="72" y="14"/>
                    <a:pt x="38" y="29"/>
                    <a:pt x="3" y="46"/>
                  </a:cubicBezTo>
                  <a:cubicBezTo>
                    <a:pt x="0" y="49"/>
                    <a:pt x="3" y="52"/>
                    <a:pt x="3" y="49"/>
                  </a:cubicBezTo>
                  <a:cubicBezTo>
                    <a:pt x="40" y="40"/>
                    <a:pt x="78" y="20"/>
                    <a:pt x="112" y="2"/>
                  </a:cubicBezTo>
                  <a:cubicBezTo>
                    <a:pt x="115" y="0"/>
                    <a:pt x="112" y="0"/>
                    <a:pt x="109" y="0"/>
                  </a:cubicBezTo>
                  <a:close/>
                </a:path>
              </a:pathLst>
            </a:custGeom>
            <a:solidFill>
              <a:srgbClr val="A272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03" name="íṧḷíďè">
              <a:extLst>
                <a:ext uri="{FF2B5EF4-FFF2-40B4-BE49-F238E27FC236}">
                  <a16:creationId xmlns:a16="http://schemas.microsoft.com/office/drawing/2014/main" id="{BF2A5A9E-CAEE-068C-9DBC-B6FBCC2073E8}"/>
                </a:ext>
              </a:extLst>
            </p:cNvPr>
            <p:cNvSpPr/>
            <p:nvPr/>
          </p:nvSpPr>
          <p:spPr bwMode="auto">
            <a:xfrm>
              <a:off x="3079405" y="1451657"/>
              <a:ext cx="1700865" cy="1667754"/>
            </a:xfrm>
            <a:custGeom>
              <a:gdLst>
                <a:gd name="T0" fmla="*/ 500 w 1083"/>
                <a:gd name="T1" fmla="*/ 80 h 1063"/>
                <a:gd name="T2" fmla="*/ 354 w 1083"/>
                <a:gd name="T3" fmla="*/ 280 h 1063"/>
                <a:gd name="T4" fmla="*/ 380 w 1083"/>
                <a:gd name="T5" fmla="*/ 932 h 1063"/>
                <a:gd name="T6" fmla="*/ 463 w 1083"/>
                <a:gd name="T7" fmla="*/ 1063 h 1063"/>
                <a:gd name="T8" fmla="*/ 560 w 1083"/>
                <a:gd name="T9" fmla="*/ 992 h 1063"/>
                <a:gd name="T10" fmla="*/ 486 w 1083"/>
                <a:gd name="T11" fmla="*/ 937 h 1063"/>
                <a:gd name="T12" fmla="*/ 480 w 1083"/>
                <a:gd name="T13" fmla="*/ 937 h 1063"/>
                <a:gd name="T14" fmla="*/ 363 w 1083"/>
                <a:gd name="T15" fmla="*/ 846 h 1063"/>
                <a:gd name="T16" fmla="*/ 437 w 1083"/>
                <a:gd name="T17" fmla="*/ 803 h 1063"/>
                <a:gd name="T18" fmla="*/ 509 w 1083"/>
                <a:gd name="T19" fmla="*/ 874 h 1063"/>
                <a:gd name="T20" fmla="*/ 534 w 1083"/>
                <a:gd name="T21" fmla="*/ 857 h 1063"/>
                <a:gd name="T22" fmla="*/ 474 w 1083"/>
                <a:gd name="T23" fmla="*/ 660 h 1063"/>
                <a:gd name="T24" fmla="*/ 534 w 1083"/>
                <a:gd name="T25" fmla="*/ 491 h 1063"/>
                <a:gd name="T26" fmla="*/ 909 w 1083"/>
                <a:gd name="T27" fmla="*/ 377 h 1063"/>
                <a:gd name="T28" fmla="*/ 1083 w 1083"/>
                <a:gd name="T29" fmla="*/ 151 h 1063"/>
                <a:gd name="T30" fmla="*/ 500 w 1083"/>
                <a:gd name="T31" fmla="*/ 80 h 10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83" h="1063">
                  <a:moveTo>
                    <a:pt x="500" y="80"/>
                  </a:moveTo>
                  <a:cubicBezTo>
                    <a:pt x="380" y="131"/>
                    <a:pt x="354" y="217"/>
                    <a:pt x="354" y="280"/>
                  </a:cubicBezTo>
                  <a:cubicBezTo>
                    <a:pt x="0" y="486"/>
                    <a:pt x="303" y="889"/>
                    <a:pt x="380" y="932"/>
                  </a:cubicBezTo>
                  <a:cubicBezTo>
                    <a:pt x="463" y="977"/>
                    <a:pt x="463" y="1063"/>
                    <a:pt x="463" y="1063"/>
                  </a:cubicBezTo>
                  <a:cubicBezTo>
                    <a:pt x="560" y="992"/>
                    <a:pt x="560" y="992"/>
                    <a:pt x="560" y="992"/>
                  </a:cubicBezTo>
                  <a:cubicBezTo>
                    <a:pt x="560" y="992"/>
                    <a:pt x="526" y="969"/>
                    <a:pt x="486" y="937"/>
                  </a:cubicBezTo>
                  <a:cubicBezTo>
                    <a:pt x="486" y="937"/>
                    <a:pt x="483" y="937"/>
                    <a:pt x="480" y="937"/>
                  </a:cubicBezTo>
                  <a:cubicBezTo>
                    <a:pt x="429" y="963"/>
                    <a:pt x="351" y="903"/>
                    <a:pt x="363" y="846"/>
                  </a:cubicBezTo>
                  <a:cubicBezTo>
                    <a:pt x="369" y="814"/>
                    <a:pt x="403" y="789"/>
                    <a:pt x="437" y="803"/>
                  </a:cubicBezTo>
                  <a:cubicBezTo>
                    <a:pt x="471" y="814"/>
                    <a:pt x="491" y="843"/>
                    <a:pt x="509" y="874"/>
                  </a:cubicBezTo>
                  <a:cubicBezTo>
                    <a:pt x="534" y="857"/>
                    <a:pt x="534" y="857"/>
                    <a:pt x="534" y="857"/>
                  </a:cubicBezTo>
                  <a:cubicBezTo>
                    <a:pt x="534" y="857"/>
                    <a:pt x="429" y="717"/>
                    <a:pt x="474" y="660"/>
                  </a:cubicBezTo>
                  <a:cubicBezTo>
                    <a:pt x="506" y="620"/>
                    <a:pt x="526" y="537"/>
                    <a:pt x="534" y="491"/>
                  </a:cubicBezTo>
                  <a:cubicBezTo>
                    <a:pt x="663" y="517"/>
                    <a:pt x="817" y="448"/>
                    <a:pt x="909" y="377"/>
                  </a:cubicBezTo>
                  <a:cubicBezTo>
                    <a:pt x="1055" y="271"/>
                    <a:pt x="1083" y="151"/>
                    <a:pt x="1083" y="151"/>
                  </a:cubicBezTo>
                  <a:cubicBezTo>
                    <a:pt x="969" y="240"/>
                    <a:pt x="703" y="0"/>
                    <a:pt x="500" y="8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04" name="iš1ïḋê">
              <a:extLst>
                <a:ext uri="{FF2B5EF4-FFF2-40B4-BE49-F238E27FC236}">
                  <a16:creationId xmlns:a16="http://schemas.microsoft.com/office/drawing/2014/main" id="{7EB137B9-D798-BE3F-6E31-B16A410524A3}"/>
                </a:ext>
              </a:extLst>
            </p:cNvPr>
            <p:cNvSpPr/>
            <p:nvPr/>
          </p:nvSpPr>
          <p:spPr bwMode="auto">
            <a:xfrm>
              <a:off x="3694575" y="2793527"/>
              <a:ext cx="108047" cy="85392"/>
            </a:xfrm>
            <a:custGeom>
              <a:gdLst>
                <a:gd name="T0" fmla="*/ 40 w 69"/>
                <a:gd name="T1" fmla="*/ 17 h 54"/>
                <a:gd name="T2" fmla="*/ 0 w 69"/>
                <a:gd name="T3" fmla="*/ 2 h 54"/>
                <a:gd name="T4" fmla="*/ 35 w 69"/>
                <a:gd name="T5" fmla="*/ 23 h 54"/>
                <a:gd name="T6" fmla="*/ 40 w 69"/>
                <a:gd name="T7" fmla="*/ 31 h 54"/>
                <a:gd name="T8" fmla="*/ 37 w 69"/>
                <a:gd name="T9" fmla="*/ 34 h 54"/>
                <a:gd name="T10" fmla="*/ 37 w 69"/>
                <a:gd name="T11" fmla="*/ 45 h 54"/>
                <a:gd name="T12" fmla="*/ 40 w 69"/>
                <a:gd name="T13" fmla="*/ 45 h 54"/>
                <a:gd name="T14" fmla="*/ 43 w 69"/>
                <a:gd name="T15" fmla="*/ 37 h 54"/>
                <a:gd name="T16" fmla="*/ 43 w 69"/>
                <a:gd name="T17" fmla="*/ 34 h 54"/>
                <a:gd name="T18" fmla="*/ 49 w 69"/>
                <a:gd name="T19" fmla="*/ 40 h 54"/>
                <a:gd name="T20" fmla="*/ 57 w 69"/>
                <a:gd name="T21" fmla="*/ 51 h 54"/>
                <a:gd name="T22" fmla="*/ 63 w 69"/>
                <a:gd name="T23" fmla="*/ 51 h 54"/>
                <a:gd name="T24" fmla="*/ 40 w 69"/>
                <a:gd name="T25" fmla="*/ 17 h 5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9" h="54">
                  <a:moveTo>
                    <a:pt x="40" y="17"/>
                  </a:moveTo>
                  <a:cubicBezTo>
                    <a:pt x="29" y="8"/>
                    <a:pt x="15" y="0"/>
                    <a:pt x="0" y="2"/>
                  </a:cubicBezTo>
                  <a:cubicBezTo>
                    <a:pt x="9" y="11"/>
                    <a:pt x="23" y="14"/>
                    <a:pt x="35" y="23"/>
                  </a:cubicBezTo>
                  <a:cubicBezTo>
                    <a:pt x="35" y="25"/>
                    <a:pt x="37" y="28"/>
                    <a:pt x="40" y="31"/>
                  </a:cubicBezTo>
                  <a:cubicBezTo>
                    <a:pt x="37" y="34"/>
                    <a:pt x="37" y="34"/>
                    <a:pt x="37" y="34"/>
                  </a:cubicBezTo>
                  <a:cubicBezTo>
                    <a:pt x="37" y="37"/>
                    <a:pt x="35" y="43"/>
                    <a:pt x="37" y="45"/>
                  </a:cubicBezTo>
                  <a:cubicBezTo>
                    <a:pt x="40" y="45"/>
                    <a:pt x="40" y="45"/>
                    <a:pt x="40" y="45"/>
                  </a:cubicBezTo>
                  <a:cubicBezTo>
                    <a:pt x="43" y="43"/>
                    <a:pt x="43" y="40"/>
                    <a:pt x="43" y="37"/>
                  </a:cubicBezTo>
                  <a:cubicBezTo>
                    <a:pt x="43" y="37"/>
                    <a:pt x="43" y="37"/>
                    <a:pt x="43" y="34"/>
                  </a:cubicBezTo>
                  <a:cubicBezTo>
                    <a:pt x="46" y="37"/>
                    <a:pt x="46" y="40"/>
                    <a:pt x="49" y="40"/>
                  </a:cubicBezTo>
                  <a:cubicBezTo>
                    <a:pt x="52" y="45"/>
                    <a:pt x="52" y="48"/>
                    <a:pt x="57" y="51"/>
                  </a:cubicBezTo>
                  <a:cubicBezTo>
                    <a:pt x="60" y="54"/>
                    <a:pt x="63" y="54"/>
                    <a:pt x="63" y="51"/>
                  </a:cubicBezTo>
                  <a:cubicBezTo>
                    <a:pt x="69" y="40"/>
                    <a:pt x="46" y="23"/>
                    <a:pt x="40" y="17"/>
                  </a:cubicBezTo>
                  <a:close/>
                </a:path>
              </a:pathLst>
            </a:custGeom>
            <a:solidFill>
              <a:srgbClr val="E5B79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05" name="iṥľïḋè">
              <a:extLst>
                <a:ext uri="{FF2B5EF4-FFF2-40B4-BE49-F238E27FC236}">
                  <a16:creationId xmlns:a16="http://schemas.microsoft.com/office/drawing/2014/main" id="{5F3BDB0A-FA56-BA5E-2240-5A2059858377}"/>
                </a:ext>
              </a:extLst>
            </p:cNvPr>
            <p:cNvSpPr/>
            <p:nvPr/>
          </p:nvSpPr>
          <p:spPr bwMode="auto">
            <a:xfrm>
              <a:off x="3487194" y="3206545"/>
              <a:ext cx="1207683" cy="1864677"/>
            </a:xfrm>
            <a:custGeom>
              <a:gdLst>
                <a:gd name="T0" fmla="*/ 770 w 770"/>
                <a:gd name="T1" fmla="*/ 805 h 1188"/>
                <a:gd name="T2" fmla="*/ 384 w 770"/>
                <a:gd name="T3" fmla="*/ 1188 h 1188"/>
                <a:gd name="T4" fmla="*/ 0 w 770"/>
                <a:gd name="T5" fmla="*/ 805 h 1188"/>
                <a:gd name="T6" fmla="*/ 0 w 770"/>
                <a:gd name="T7" fmla="*/ 217 h 1188"/>
                <a:gd name="T8" fmla="*/ 384 w 770"/>
                <a:gd name="T9" fmla="*/ 0 h 1188"/>
                <a:gd name="T10" fmla="*/ 770 w 770"/>
                <a:gd name="T11" fmla="*/ 217 h 1188"/>
                <a:gd name="T12" fmla="*/ 770 w 770"/>
                <a:gd name="T13" fmla="*/ 805 h 11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0" h="1188">
                  <a:moveTo>
                    <a:pt x="770" y="805"/>
                  </a:moveTo>
                  <a:cubicBezTo>
                    <a:pt x="770" y="1017"/>
                    <a:pt x="598" y="1188"/>
                    <a:pt x="384" y="1188"/>
                  </a:cubicBezTo>
                  <a:cubicBezTo>
                    <a:pt x="172" y="1188"/>
                    <a:pt x="0" y="1017"/>
                    <a:pt x="0" y="805"/>
                  </a:cubicBezTo>
                  <a:cubicBezTo>
                    <a:pt x="0" y="217"/>
                    <a:pt x="0" y="217"/>
                    <a:pt x="0" y="217"/>
                  </a:cubicBezTo>
                  <a:cubicBezTo>
                    <a:pt x="0" y="2"/>
                    <a:pt x="172" y="0"/>
                    <a:pt x="384" y="0"/>
                  </a:cubicBezTo>
                  <a:cubicBezTo>
                    <a:pt x="598" y="0"/>
                    <a:pt x="770" y="2"/>
                    <a:pt x="770" y="217"/>
                  </a:cubicBezTo>
                  <a:cubicBezTo>
                    <a:pt x="770" y="805"/>
                    <a:pt x="770" y="805"/>
                    <a:pt x="770" y="805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06" name="ïṩḻíḓé">
              <a:extLst>
                <a:ext uri="{FF2B5EF4-FFF2-40B4-BE49-F238E27FC236}">
                  <a16:creationId xmlns:a16="http://schemas.microsoft.com/office/drawing/2014/main" id="{B7AA7418-B931-D2AF-6BB3-483978F8CF21}"/>
                </a:ext>
              </a:extLst>
            </p:cNvPr>
            <p:cNvSpPr/>
            <p:nvPr/>
          </p:nvSpPr>
          <p:spPr bwMode="auto">
            <a:xfrm>
              <a:off x="3506365" y="4560614"/>
              <a:ext cx="1648584" cy="1209426"/>
            </a:xfrm>
            <a:custGeom>
              <a:gdLst>
                <a:gd name="T0" fmla="*/ 1001 w 1050"/>
                <a:gd name="T1" fmla="*/ 162 h 770"/>
                <a:gd name="T2" fmla="*/ 528 w 1050"/>
                <a:gd name="T3" fmla="*/ 34 h 770"/>
                <a:gd name="T4" fmla="*/ 0 w 1050"/>
                <a:gd name="T5" fmla="*/ 31 h 770"/>
                <a:gd name="T6" fmla="*/ 9 w 1050"/>
                <a:gd name="T7" fmla="*/ 111 h 770"/>
                <a:gd name="T8" fmla="*/ 197 w 1050"/>
                <a:gd name="T9" fmla="*/ 311 h 770"/>
                <a:gd name="T10" fmla="*/ 325 w 1050"/>
                <a:gd name="T11" fmla="*/ 331 h 770"/>
                <a:gd name="T12" fmla="*/ 779 w 1050"/>
                <a:gd name="T13" fmla="*/ 356 h 770"/>
                <a:gd name="T14" fmla="*/ 842 w 1050"/>
                <a:gd name="T15" fmla="*/ 770 h 770"/>
                <a:gd name="T16" fmla="*/ 1001 w 1050"/>
                <a:gd name="T17" fmla="*/ 770 h 770"/>
                <a:gd name="T18" fmla="*/ 1001 w 1050"/>
                <a:gd name="T19" fmla="*/ 162 h 7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050" h="770">
                  <a:moveTo>
                    <a:pt x="1001" y="162"/>
                  </a:moveTo>
                  <a:cubicBezTo>
                    <a:pt x="956" y="0"/>
                    <a:pt x="528" y="34"/>
                    <a:pt x="528" y="3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9" y="111"/>
                    <a:pt x="9" y="111"/>
                    <a:pt x="9" y="111"/>
                  </a:cubicBezTo>
                  <a:cubicBezTo>
                    <a:pt x="40" y="202"/>
                    <a:pt x="106" y="285"/>
                    <a:pt x="197" y="311"/>
                  </a:cubicBezTo>
                  <a:cubicBezTo>
                    <a:pt x="240" y="322"/>
                    <a:pt x="283" y="328"/>
                    <a:pt x="325" y="331"/>
                  </a:cubicBezTo>
                  <a:cubicBezTo>
                    <a:pt x="519" y="328"/>
                    <a:pt x="745" y="328"/>
                    <a:pt x="779" y="356"/>
                  </a:cubicBezTo>
                  <a:cubicBezTo>
                    <a:pt x="822" y="388"/>
                    <a:pt x="842" y="770"/>
                    <a:pt x="842" y="770"/>
                  </a:cubicBezTo>
                  <a:cubicBezTo>
                    <a:pt x="1001" y="770"/>
                    <a:pt x="1001" y="770"/>
                    <a:pt x="1001" y="770"/>
                  </a:cubicBezTo>
                  <a:cubicBezTo>
                    <a:pt x="1001" y="770"/>
                    <a:pt x="1050" y="328"/>
                    <a:pt x="1001" y="162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07" name="îşḻíḍe">
              <a:extLst>
                <a:ext uri="{FF2B5EF4-FFF2-40B4-BE49-F238E27FC236}">
                  <a16:creationId xmlns:a16="http://schemas.microsoft.com/office/drawing/2014/main" id="{A5DCA391-F6CC-5293-911A-B14A82E8BDFF}"/>
                </a:ext>
              </a:extLst>
            </p:cNvPr>
            <p:cNvSpPr/>
            <p:nvPr/>
          </p:nvSpPr>
          <p:spPr bwMode="auto">
            <a:xfrm>
              <a:off x="4769814" y="5770040"/>
              <a:ext cx="665707" cy="203895"/>
            </a:xfrm>
            <a:custGeom>
              <a:gdLst>
                <a:gd name="T0" fmla="*/ 197 w 424"/>
                <a:gd name="T1" fmla="*/ 0 h 130"/>
                <a:gd name="T2" fmla="*/ 424 w 424"/>
                <a:gd name="T3" fmla="*/ 130 h 130"/>
                <a:gd name="T4" fmla="*/ 0 w 424"/>
                <a:gd name="T5" fmla="*/ 130 h 130"/>
                <a:gd name="T6" fmla="*/ 37 w 424"/>
                <a:gd name="T7" fmla="*/ 0 h 130"/>
                <a:gd name="T8" fmla="*/ 197 w 424"/>
                <a:gd name="T9" fmla="*/ 0 h 1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2" h="130">
                  <a:moveTo>
                    <a:pt x="197" y="0"/>
                  </a:moveTo>
                  <a:cubicBezTo>
                    <a:pt x="197" y="0"/>
                    <a:pt x="396" y="9"/>
                    <a:pt x="424" y="130"/>
                  </a:cubicBezTo>
                  <a:cubicBezTo>
                    <a:pt x="0" y="130"/>
                    <a:pt x="0" y="130"/>
                    <a:pt x="0" y="130"/>
                  </a:cubicBezTo>
                  <a:cubicBezTo>
                    <a:pt x="0" y="130"/>
                    <a:pt x="3" y="58"/>
                    <a:pt x="37" y="0"/>
                  </a:cubicBezTo>
                  <a:lnTo>
                    <a:pt x="197" y="0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08" name="íṥḻíḑé">
              <a:extLst>
                <a:ext uri="{FF2B5EF4-FFF2-40B4-BE49-F238E27FC236}">
                  <a16:creationId xmlns:a16="http://schemas.microsoft.com/office/drawing/2014/main" id="{2ADAB282-0C0F-C23E-B487-3127803C84DD}"/>
                </a:ext>
              </a:extLst>
            </p:cNvPr>
            <p:cNvSpPr/>
            <p:nvPr/>
          </p:nvSpPr>
          <p:spPr bwMode="auto">
            <a:xfrm>
              <a:off x="3267616" y="3262311"/>
              <a:ext cx="1646841" cy="2742992"/>
            </a:xfrm>
            <a:custGeom>
              <a:gdLst>
                <a:gd name="T0" fmla="*/ 941 w 1050"/>
                <a:gd name="T1" fmla="*/ 1169 h 1747"/>
                <a:gd name="T2" fmla="*/ 818 w 1050"/>
                <a:gd name="T3" fmla="*/ 1169 h 1747"/>
                <a:gd name="T4" fmla="*/ 944 w 1050"/>
                <a:gd name="T5" fmla="*/ 849 h 1747"/>
                <a:gd name="T6" fmla="*/ 944 w 1050"/>
                <a:gd name="T7" fmla="*/ 471 h 1747"/>
                <a:gd name="T8" fmla="*/ 472 w 1050"/>
                <a:gd name="T9" fmla="*/ 0 h 1747"/>
                <a:gd name="T10" fmla="*/ 0 w 1050"/>
                <a:gd name="T11" fmla="*/ 471 h 1747"/>
                <a:gd name="T12" fmla="*/ 0 w 1050"/>
                <a:gd name="T13" fmla="*/ 849 h 1747"/>
                <a:gd name="T14" fmla="*/ 126 w 1050"/>
                <a:gd name="T15" fmla="*/ 1169 h 1747"/>
                <a:gd name="T16" fmla="*/ 109 w 1050"/>
                <a:gd name="T17" fmla="*/ 1169 h 1747"/>
                <a:gd name="T18" fmla="*/ 0 w 1050"/>
                <a:gd name="T19" fmla="*/ 1278 h 1747"/>
                <a:gd name="T20" fmla="*/ 109 w 1050"/>
                <a:gd name="T21" fmla="*/ 1386 h 1747"/>
                <a:gd name="T22" fmla="*/ 395 w 1050"/>
                <a:gd name="T23" fmla="*/ 1386 h 1747"/>
                <a:gd name="T24" fmla="*/ 395 w 1050"/>
                <a:gd name="T25" fmla="*/ 1552 h 1747"/>
                <a:gd name="T26" fmla="*/ 126 w 1050"/>
                <a:gd name="T27" fmla="*/ 1624 h 1747"/>
                <a:gd name="T28" fmla="*/ 132 w 1050"/>
                <a:gd name="T29" fmla="*/ 1747 h 1747"/>
                <a:gd name="T30" fmla="*/ 209 w 1050"/>
                <a:gd name="T31" fmla="*/ 1704 h 1747"/>
                <a:gd name="T32" fmla="*/ 200 w 1050"/>
                <a:gd name="T33" fmla="*/ 1672 h 1747"/>
                <a:gd name="T34" fmla="*/ 298 w 1050"/>
                <a:gd name="T35" fmla="*/ 1644 h 1747"/>
                <a:gd name="T36" fmla="*/ 395 w 1050"/>
                <a:gd name="T37" fmla="*/ 1641 h 1747"/>
                <a:gd name="T38" fmla="*/ 395 w 1050"/>
                <a:gd name="T39" fmla="*/ 1732 h 1747"/>
                <a:gd name="T40" fmla="*/ 524 w 1050"/>
                <a:gd name="T41" fmla="*/ 1732 h 1747"/>
                <a:gd name="T42" fmla="*/ 524 w 1050"/>
                <a:gd name="T43" fmla="*/ 1641 h 1747"/>
                <a:gd name="T44" fmla="*/ 649 w 1050"/>
                <a:gd name="T45" fmla="*/ 1644 h 1747"/>
                <a:gd name="T46" fmla="*/ 747 w 1050"/>
                <a:gd name="T47" fmla="*/ 1672 h 1747"/>
                <a:gd name="T48" fmla="*/ 738 w 1050"/>
                <a:gd name="T49" fmla="*/ 1704 h 1747"/>
                <a:gd name="T50" fmla="*/ 815 w 1050"/>
                <a:gd name="T51" fmla="*/ 1747 h 1747"/>
                <a:gd name="T52" fmla="*/ 821 w 1050"/>
                <a:gd name="T53" fmla="*/ 1624 h 1747"/>
                <a:gd name="T54" fmla="*/ 524 w 1050"/>
                <a:gd name="T55" fmla="*/ 1552 h 1747"/>
                <a:gd name="T56" fmla="*/ 524 w 1050"/>
                <a:gd name="T57" fmla="*/ 1386 h 1747"/>
                <a:gd name="T58" fmla="*/ 941 w 1050"/>
                <a:gd name="T59" fmla="*/ 1386 h 1747"/>
                <a:gd name="T60" fmla="*/ 1050 w 1050"/>
                <a:gd name="T61" fmla="*/ 1278 h 1747"/>
                <a:gd name="T62" fmla="*/ 941 w 1050"/>
                <a:gd name="T63" fmla="*/ 1169 h 17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050" h="1747">
                  <a:moveTo>
                    <a:pt x="941" y="1169"/>
                  </a:moveTo>
                  <a:cubicBezTo>
                    <a:pt x="818" y="1169"/>
                    <a:pt x="818" y="1169"/>
                    <a:pt x="818" y="1169"/>
                  </a:cubicBezTo>
                  <a:cubicBezTo>
                    <a:pt x="895" y="1086"/>
                    <a:pt x="944" y="972"/>
                    <a:pt x="944" y="849"/>
                  </a:cubicBezTo>
                  <a:cubicBezTo>
                    <a:pt x="944" y="471"/>
                    <a:pt x="944" y="471"/>
                    <a:pt x="944" y="471"/>
                  </a:cubicBezTo>
                  <a:cubicBezTo>
                    <a:pt x="944" y="211"/>
                    <a:pt x="732" y="0"/>
                    <a:pt x="472" y="0"/>
                  </a:cubicBezTo>
                  <a:cubicBezTo>
                    <a:pt x="212" y="0"/>
                    <a:pt x="0" y="211"/>
                    <a:pt x="0" y="471"/>
                  </a:cubicBezTo>
                  <a:cubicBezTo>
                    <a:pt x="0" y="849"/>
                    <a:pt x="0" y="849"/>
                    <a:pt x="0" y="849"/>
                  </a:cubicBezTo>
                  <a:cubicBezTo>
                    <a:pt x="0" y="972"/>
                    <a:pt x="49" y="1086"/>
                    <a:pt x="126" y="1169"/>
                  </a:cubicBezTo>
                  <a:cubicBezTo>
                    <a:pt x="109" y="1169"/>
                    <a:pt x="109" y="1169"/>
                    <a:pt x="109" y="1169"/>
                  </a:cubicBezTo>
                  <a:cubicBezTo>
                    <a:pt x="49" y="1169"/>
                    <a:pt x="0" y="1218"/>
                    <a:pt x="0" y="1278"/>
                  </a:cubicBezTo>
                  <a:cubicBezTo>
                    <a:pt x="0" y="1338"/>
                    <a:pt x="49" y="1386"/>
                    <a:pt x="109" y="1386"/>
                  </a:cubicBezTo>
                  <a:cubicBezTo>
                    <a:pt x="395" y="1386"/>
                    <a:pt x="395" y="1386"/>
                    <a:pt x="395" y="1386"/>
                  </a:cubicBezTo>
                  <a:cubicBezTo>
                    <a:pt x="395" y="1552"/>
                    <a:pt x="395" y="1552"/>
                    <a:pt x="395" y="1552"/>
                  </a:cubicBezTo>
                  <a:cubicBezTo>
                    <a:pt x="275" y="1549"/>
                    <a:pt x="166" y="1558"/>
                    <a:pt x="126" y="1624"/>
                  </a:cubicBezTo>
                  <a:cubicBezTo>
                    <a:pt x="112" y="1649"/>
                    <a:pt x="100" y="1690"/>
                    <a:pt x="132" y="1747"/>
                  </a:cubicBezTo>
                  <a:cubicBezTo>
                    <a:pt x="209" y="1704"/>
                    <a:pt x="209" y="1704"/>
                    <a:pt x="209" y="1704"/>
                  </a:cubicBezTo>
                  <a:cubicBezTo>
                    <a:pt x="200" y="1690"/>
                    <a:pt x="198" y="1678"/>
                    <a:pt x="200" y="1672"/>
                  </a:cubicBezTo>
                  <a:cubicBezTo>
                    <a:pt x="203" y="1670"/>
                    <a:pt x="218" y="1649"/>
                    <a:pt x="298" y="1644"/>
                  </a:cubicBezTo>
                  <a:cubicBezTo>
                    <a:pt x="329" y="1641"/>
                    <a:pt x="363" y="1641"/>
                    <a:pt x="395" y="1641"/>
                  </a:cubicBezTo>
                  <a:cubicBezTo>
                    <a:pt x="395" y="1732"/>
                    <a:pt x="395" y="1732"/>
                    <a:pt x="395" y="1732"/>
                  </a:cubicBezTo>
                  <a:cubicBezTo>
                    <a:pt x="524" y="1732"/>
                    <a:pt x="524" y="1732"/>
                    <a:pt x="524" y="1732"/>
                  </a:cubicBezTo>
                  <a:cubicBezTo>
                    <a:pt x="524" y="1641"/>
                    <a:pt x="524" y="1641"/>
                    <a:pt x="524" y="1641"/>
                  </a:cubicBezTo>
                  <a:cubicBezTo>
                    <a:pt x="561" y="1641"/>
                    <a:pt x="607" y="1638"/>
                    <a:pt x="649" y="1644"/>
                  </a:cubicBezTo>
                  <a:cubicBezTo>
                    <a:pt x="730" y="1649"/>
                    <a:pt x="744" y="1670"/>
                    <a:pt x="747" y="1672"/>
                  </a:cubicBezTo>
                  <a:cubicBezTo>
                    <a:pt x="750" y="1678"/>
                    <a:pt x="747" y="1690"/>
                    <a:pt x="738" y="1704"/>
                  </a:cubicBezTo>
                  <a:cubicBezTo>
                    <a:pt x="815" y="1747"/>
                    <a:pt x="815" y="1747"/>
                    <a:pt x="815" y="1747"/>
                  </a:cubicBezTo>
                  <a:cubicBezTo>
                    <a:pt x="847" y="1690"/>
                    <a:pt x="835" y="1649"/>
                    <a:pt x="821" y="1624"/>
                  </a:cubicBezTo>
                  <a:cubicBezTo>
                    <a:pt x="778" y="1555"/>
                    <a:pt x="655" y="1547"/>
                    <a:pt x="524" y="1552"/>
                  </a:cubicBezTo>
                  <a:cubicBezTo>
                    <a:pt x="524" y="1386"/>
                    <a:pt x="524" y="1386"/>
                    <a:pt x="524" y="1386"/>
                  </a:cubicBezTo>
                  <a:cubicBezTo>
                    <a:pt x="941" y="1386"/>
                    <a:pt x="941" y="1386"/>
                    <a:pt x="941" y="1386"/>
                  </a:cubicBezTo>
                  <a:cubicBezTo>
                    <a:pt x="1001" y="1386"/>
                    <a:pt x="1050" y="1338"/>
                    <a:pt x="1050" y="1278"/>
                  </a:cubicBezTo>
                  <a:cubicBezTo>
                    <a:pt x="1050" y="1218"/>
                    <a:pt x="1001" y="1169"/>
                    <a:pt x="941" y="1169"/>
                  </a:cubicBezTo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09" name="iSľiḑe">
              <a:extLst>
                <a:ext uri="{FF2B5EF4-FFF2-40B4-BE49-F238E27FC236}">
                  <a16:creationId xmlns:a16="http://schemas.microsoft.com/office/drawing/2014/main" id="{81354E14-863B-8C4D-7F9D-5275949DC3D3}"/>
                </a:ext>
              </a:extLst>
            </p:cNvPr>
            <p:cNvSpPr/>
            <p:nvPr/>
          </p:nvSpPr>
          <p:spPr bwMode="auto">
            <a:xfrm>
              <a:off x="7026597" y="1796709"/>
              <a:ext cx="367707" cy="67965"/>
            </a:xfrm>
            <a:custGeom>
              <a:gdLst>
                <a:gd name="T0" fmla="*/ 0 w 234"/>
                <a:gd name="T1" fmla="*/ 34 h 43"/>
                <a:gd name="T2" fmla="*/ 231 w 234"/>
                <a:gd name="T3" fmla="*/ 43 h 43"/>
                <a:gd name="T4" fmla="*/ 234 w 234"/>
                <a:gd name="T5" fmla="*/ 8 h 43"/>
                <a:gd name="T6" fmla="*/ 0 w 234"/>
                <a:gd name="T7" fmla="*/ 0 h 43"/>
                <a:gd name="T8" fmla="*/ 0 w 234"/>
                <a:gd name="T9" fmla="*/ 34 h 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4" h="43">
                  <a:moveTo>
                    <a:pt x="0" y="34"/>
                  </a:moveTo>
                  <a:cubicBezTo>
                    <a:pt x="77" y="37"/>
                    <a:pt x="154" y="40"/>
                    <a:pt x="231" y="43"/>
                  </a:cubicBezTo>
                  <a:cubicBezTo>
                    <a:pt x="234" y="8"/>
                    <a:pt x="234" y="8"/>
                    <a:pt x="234" y="8"/>
                  </a:cubicBezTo>
                  <a:cubicBezTo>
                    <a:pt x="157" y="5"/>
                    <a:pt x="77" y="3"/>
                    <a:pt x="0" y="0"/>
                  </a:cubicBezTo>
                  <a:cubicBezTo>
                    <a:pt x="0" y="34"/>
                    <a:pt x="0" y="34"/>
                    <a:pt x="0" y="3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10" name="ïṩḷiḓè">
              <a:extLst>
                <a:ext uri="{FF2B5EF4-FFF2-40B4-BE49-F238E27FC236}">
                  <a16:creationId xmlns:a16="http://schemas.microsoft.com/office/drawing/2014/main" id="{7178500F-E109-D4EC-DA09-2C26B516B421}"/>
                </a:ext>
              </a:extLst>
            </p:cNvPr>
            <p:cNvSpPr/>
            <p:nvPr/>
          </p:nvSpPr>
          <p:spPr bwMode="auto">
            <a:xfrm>
              <a:off x="7159041" y="1401119"/>
              <a:ext cx="308455" cy="306713"/>
            </a:xfrm>
            <a:custGeom>
              <a:gdLst>
                <a:gd name="T0" fmla="*/ 0 w 197"/>
                <a:gd name="T1" fmla="*/ 26 h 195"/>
                <a:gd name="T2" fmla="*/ 174 w 197"/>
                <a:gd name="T3" fmla="*/ 195 h 195"/>
                <a:gd name="T4" fmla="*/ 197 w 197"/>
                <a:gd name="T5" fmla="*/ 172 h 195"/>
                <a:gd name="T6" fmla="*/ 22 w 197"/>
                <a:gd name="T7" fmla="*/ 0 h 195"/>
                <a:gd name="T8" fmla="*/ 0 w 197"/>
                <a:gd name="T9" fmla="*/ 26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7" h="195">
                  <a:moveTo>
                    <a:pt x="0" y="26"/>
                  </a:moveTo>
                  <a:cubicBezTo>
                    <a:pt x="57" y="83"/>
                    <a:pt x="117" y="140"/>
                    <a:pt x="174" y="195"/>
                  </a:cubicBezTo>
                  <a:cubicBezTo>
                    <a:pt x="197" y="172"/>
                    <a:pt x="197" y="172"/>
                    <a:pt x="197" y="172"/>
                  </a:cubicBezTo>
                  <a:cubicBezTo>
                    <a:pt x="140" y="115"/>
                    <a:pt x="80" y="57"/>
                    <a:pt x="22" y="0"/>
                  </a:cubicBezTo>
                  <a:cubicBezTo>
                    <a:pt x="0" y="26"/>
                    <a:pt x="0" y="26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11" name="ïsḻídé">
              <a:extLst>
                <a:ext uri="{FF2B5EF4-FFF2-40B4-BE49-F238E27FC236}">
                  <a16:creationId xmlns:a16="http://schemas.microsoft.com/office/drawing/2014/main" id="{B339BB8E-9C48-AE4E-995D-78767E44A57F}"/>
                </a:ext>
              </a:extLst>
            </p:cNvPr>
            <p:cNvSpPr/>
            <p:nvPr/>
          </p:nvSpPr>
          <p:spPr bwMode="auto">
            <a:xfrm>
              <a:off x="7159041" y="1983177"/>
              <a:ext cx="294514" cy="250947"/>
            </a:xfrm>
            <a:custGeom>
              <a:gdLst>
                <a:gd name="T0" fmla="*/ 168 w 188"/>
                <a:gd name="T1" fmla="*/ 0 h 160"/>
                <a:gd name="T2" fmla="*/ 0 w 188"/>
                <a:gd name="T3" fmla="*/ 134 h 160"/>
                <a:gd name="T4" fmla="*/ 23 w 188"/>
                <a:gd name="T5" fmla="*/ 160 h 160"/>
                <a:gd name="T6" fmla="*/ 188 w 188"/>
                <a:gd name="T7" fmla="*/ 29 h 160"/>
                <a:gd name="T8" fmla="*/ 168 w 188"/>
                <a:gd name="T9" fmla="*/ 0 h 1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8" h="160">
                  <a:moveTo>
                    <a:pt x="168" y="0"/>
                  </a:moveTo>
                  <a:cubicBezTo>
                    <a:pt x="111" y="46"/>
                    <a:pt x="57" y="89"/>
                    <a:pt x="0" y="134"/>
                  </a:cubicBezTo>
                  <a:cubicBezTo>
                    <a:pt x="23" y="160"/>
                    <a:pt x="23" y="160"/>
                    <a:pt x="23" y="160"/>
                  </a:cubicBezTo>
                  <a:cubicBezTo>
                    <a:pt x="77" y="117"/>
                    <a:pt x="134" y="71"/>
                    <a:pt x="188" y="29"/>
                  </a:cubicBezTo>
                  <a:cubicBezTo>
                    <a:pt x="168" y="0"/>
                    <a:pt x="168" y="0"/>
                    <a:pt x="168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12" name="ïS1iḓe">
              <a:extLst>
                <a:ext uri="{FF2B5EF4-FFF2-40B4-BE49-F238E27FC236}">
                  <a16:creationId xmlns:a16="http://schemas.microsoft.com/office/drawing/2014/main" id="{F18C41E8-440E-D2AD-93E7-3132D3823169}"/>
                </a:ext>
              </a:extLst>
            </p:cNvPr>
            <p:cNvSpPr/>
            <p:nvPr/>
          </p:nvSpPr>
          <p:spPr bwMode="auto">
            <a:xfrm>
              <a:off x="4958024" y="1983177"/>
              <a:ext cx="303228" cy="287544"/>
            </a:xfrm>
            <a:custGeom>
              <a:gdLst>
                <a:gd name="T0" fmla="*/ 168 w 193"/>
                <a:gd name="T1" fmla="*/ 0 h 183"/>
                <a:gd name="T2" fmla="*/ 0 w 193"/>
                <a:gd name="T3" fmla="*/ 157 h 183"/>
                <a:gd name="T4" fmla="*/ 22 w 193"/>
                <a:gd name="T5" fmla="*/ 183 h 183"/>
                <a:gd name="T6" fmla="*/ 193 w 193"/>
                <a:gd name="T7" fmla="*/ 23 h 183"/>
                <a:gd name="T8" fmla="*/ 168 w 193"/>
                <a:gd name="T9" fmla="*/ 0 h 1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3" h="183">
                  <a:moveTo>
                    <a:pt x="168" y="0"/>
                  </a:moveTo>
                  <a:cubicBezTo>
                    <a:pt x="114" y="51"/>
                    <a:pt x="57" y="106"/>
                    <a:pt x="0" y="157"/>
                  </a:cubicBezTo>
                  <a:cubicBezTo>
                    <a:pt x="22" y="183"/>
                    <a:pt x="22" y="183"/>
                    <a:pt x="22" y="183"/>
                  </a:cubicBezTo>
                  <a:cubicBezTo>
                    <a:pt x="79" y="129"/>
                    <a:pt x="136" y="77"/>
                    <a:pt x="193" y="23"/>
                  </a:cubicBezTo>
                  <a:cubicBezTo>
                    <a:pt x="168" y="0"/>
                    <a:pt x="168" y="0"/>
                    <a:pt x="168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13" name="íšľïḍê">
              <a:extLst>
                <a:ext uri="{FF2B5EF4-FFF2-40B4-BE49-F238E27FC236}">
                  <a16:creationId xmlns:a16="http://schemas.microsoft.com/office/drawing/2014/main" id="{5EBB3478-B2EF-9FEC-389C-C2C64E7A70A2}"/>
                </a:ext>
              </a:extLst>
            </p:cNvPr>
            <p:cNvSpPr/>
            <p:nvPr/>
          </p:nvSpPr>
          <p:spPr bwMode="auto">
            <a:xfrm>
              <a:off x="5038188" y="2359598"/>
              <a:ext cx="385134" cy="59251"/>
            </a:xfrm>
            <a:custGeom>
              <a:gdLst>
                <a:gd name="T0" fmla="*/ 245 w 245"/>
                <a:gd name="T1" fmla="*/ 0 h 37"/>
                <a:gd name="T2" fmla="*/ 0 w 245"/>
                <a:gd name="T3" fmla="*/ 3 h 37"/>
                <a:gd name="T4" fmla="*/ 0 w 245"/>
                <a:gd name="T5" fmla="*/ 37 h 37"/>
                <a:gd name="T6" fmla="*/ 245 w 245"/>
                <a:gd name="T7" fmla="*/ 34 h 37"/>
                <a:gd name="T8" fmla="*/ 245 w 245"/>
                <a:gd name="T9" fmla="*/ 0 h 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5" h="37">
                  <a:moveTo>
                    <a:pt x="245" y="0"/>
                  </a:moveTo>
                  <a:cubicBezTo>
                    <a:pt x="162" y="3"/>
                    <a:pt x="80" y="3"/>
                    <a:pt x="0" y="3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80" y="37"/>
                    <a:pt x="162" y="37"/>
                    <a:pt x="245" y="34"/>
                  </a:cubicBezTo>
                  <a:cubicBezTo>
                    <a:pt x="245" y="0"/>
                    <a:pt x="245" y="0"/>
                    <a:pt x="245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14" name="ïṧḻîḓe">
              <a:extLst>
                <a:ext uri="{FF2B5EF4-FFF2-40B4-BE49-F238E27FC236}">
                  <a16:creationId xmlns:a16="http://schemas.microsoft.com/office/drawing/2014/main" id="{0B22EBDE-72D9-D7FF-CFAA-37FCEFE00C0C}"/>
                </a:ext>
              </a:extLst>
            </p:cNvPr>
            <p:cNvSpPr/>
            <p:nvPr/>
          </p:nvSpPr>
          <p:spPr bwMode="auto">
            <a:xfrm>
              <a:off x="4797697" y="1821107"/>
              <a:ext cx="87134" cy="343310"/>
            </a:xfrm>
            <a:custGeom>
              <a:gdLst>
                <a:gd name="T0" fmla="*/ 34 w 56"/>
                <a:gd name="T1" fmla="*/ 218 h 218"/>
                <a:gd name="T2" fmla="*/ 56 w 56"/>
                <a:gd name="T3" fmla="*/ 6 h 218"/>
                <a:gd name="T4" fmla="*/ 22 w 56"/>
                <a:gd name="T5" fmla="*/ 0 h 218"/>
                <a:gd name="T6" fmla="*/ 0 w 56"/>
                <a:gd name="T7" fmla="*/ 215 h 218"/>
                <a:gd name="T8" fmla="*/ 34 w 56"/>
                <a:gd name="T9" fmla="*/ 218 h 2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6" h="218">
                  <a:moveTo>
                    <a:pt x="34" y="218"/>
                  </a:moveTo>
                  <a:cubicBezTo>
                    <a:pt x="42" y="146"/>
                    <a:pt x="48" y="77"/>
                    <a:pt x="56" y="6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14" y="72"/>
                    <a:pt x="8" y="143"/>
                    <a:pt x="0" y="215"/>
                  </a:cubicBezTo>
                  <a:cubicBezTo>
                    <a:pt x="34" y="218"/>
                    <a:pt x="34" y="218"/>
                    <a:pt x="34" y="21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</p:grpSp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70559" y="1"/>
            <a:ext cx="10850563" cy="1028699"/>
          </a:xfrm>
        </p:spPr>
        <p:txBody>
          <a:bodyPr/>
          <a:lstStyle/>
          <a:p>
            <a:r>
              <a:rPr lang="zh-CN" altLang="en-US"/>
              <a:t>活动二：</a:t>
            </a:r>
            <a:r>
              <a:rPr lang="zh-CN" altLang="en-US">
                <a:sym typeface="+mn-ea"/>
              </a:rPr>
              <a:t>情绪辨辨辨</a:t>
            </a:r>
            <a:endParaRPr lang="zh-CN" altLang="en-US"/>
          </a:p>
        </p:txBody>
      </p:sp>
      <p:sp>
        <p:nvSpPr>
          <p:cNvPr id="6" name="Title 6"/>
          <p:cNvSpPr txBox="1"/>
          <p:nvPr>
            <p:custDataLst>
              <p:tags r:id="rId3"/>
            </p:custDataLst>
          </p:nvPr>
        </p:nvSpPr>
        <p:spPr>
          <a:xfrm>
            <a:off x="1609725" y="1411605"/>
            <a:ext cx="9504680" cy="89281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+mj-ea"/>
            </a:pPr>
            <a:r>
              <a:rPr lang="en-US" altLang="zh-CN" sz="2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②没有取得好成绩，心情感到压抑时，回家摔东西。</a:t>
            </a:r>
          </a:p>
        </p:txBody>
      </p:sp>
      <p:sp>
        <p:nvSpPr>
          <p:cNvPr id="3" name="Title 6"/>
          <p:cNvSpPr txBox="1"/>
          <p:nvPr>
            <p:custDataLst>
              <p:tags r:id="rId4"/>
            </p:custDataLst>
          </p:nvPr>
        </p:nvSpPr>
        <p:spPr>
          <a:xfrm>
            <a:off x="5826125" y="3082925"/>
            <a:ext cx="5595620" cy="254063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+mj-ea"/>
            </a:pPr>
            <a:r>
              <a:rPr lang="zh-CN" altLang="en-US" sz="24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判断：错误，表达情绪不能破坏物品。</a:t>
            </a:r>
            <a:endParaRPr lang="en-US" altLang="zh-CN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0" indent="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+mj-ea"/>
            </a:pPr>
            <a:r>
              <a:rPr lang="zh-CN" altLang="en-US" sz="24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做法：心情压抑可以找好朋友或家里人诉说，缓解内心的郁闷之情。</a:t>
            </a:r>
          </a:p>
          <a:p>
            <a:pPr lvl="0" indent="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+mj-ea"/>
            </a:pPr>
            <a:r>
              <a:rPr lang="en-US" altLang="zh-CN" sz="2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96206A1B-1CDE-318F-1B6E-FB2F22229359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9038" y="2304415"/>
            <a:ext cx="2705976" cy="3609474"/>
          </a:xfrm>
          <a:prstGeom prst="rect">
            <a:avLst/>
          </a:prstGeom>
        </p:spPr>
      </p:pic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https://d.book118.com/617153050041006054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ISLIDE.THEME" val="https://www.islide.cc;"/>
</p:tagLst>
</file>

<file path=ppt/tags/tag2.xml><?xml version="1.0" encoding="utf-8"?>
<p:tagLst xmlns:p="http://schemas.openxmlformats.org/presentationml/2006/main">
  <p:tag name="ISLIDE.THEME" val="https://www.islide.cc;"/>
</p:tagLst>
</file>

<file path=ppt/tags/tag3.xml><?xml version="1.0" encoding="utf-8"?>
<p:tagLst xmlns:p="http://schemas.openxmlformats.org/presentationml/2006/main">
  <p:tag name="ISLIDE.THEME" val="https://www.islide.cc;"/>
</p:tagLst>
</file>

<file path=ppt/tags/tag4.xml><?xml version="1.0" encoding="utf-8"?>
<p:tagLst xmlns:p="http://schemas.openxmlformats.org/presentationml/2006/main">
  <p:tag name="ISLIDE.PICTURE" val="#VCG41482783107;#705090;"/>
  <p:tag name="ISLIDE.THEME" val="https://www.islide.cc;"/>
  <p:tag name="ISLIDE.VECTOR" val="#895089;"/>
</p:tagLst>
</file>

<file path=ppt/tags/tag5.xml><?xml version="1.0" encoding="utf-8"?>
<p:tagLst xmlns:p="http://schemas.openxmlformats.org/presentationml/2006/main">
  <p:tag name="ISLIDE.PICTURE" val="#VCG41482783107;#705090;"/>
  <p:tag name="ISLIDE.THEME" val="https://www.islide.cc;"/>
  <p:tag name="ISLIDE.VECTOR" val="#895089;"/>
</p:tagLst>
</file>

<file path=ppt/tags/tag6.xml><?xml version="1.0" encoding="utf-8"?>
<p:tagLst xmlns:p="http://schemas.openxmlformats.org/presentationml/2006/main">
  <p:tag name="ISLIDE.PICTURE" val="#VCG41482783107;#705090;"/>
  <p:tag name="ISLIDE.THEME" val="https://www.islide.cc;"/>
  <p:tag name="ISLIDE.VECTOR" val="#895089;"/>
</p:tagLst>
</file>

<file path=ppt/tags/tag7.xml><?xml version="1.0" encoding="utf-8"?>
<p:tagLst xmlns:p="http://schemas.openxmlformats.org/presentationml/2006/main">
  <p:tag name="ISLIDE.THEME" val="https://www.islide.cc;"/>
</p:tagLst>
</file>

<file path=ppt/tags/tag8.xml><?xml version="1.0" encoding="utf-8"?>
<p:tagLst xmlns:p="http://schemas.openxmlformats.org/presentationml/2006/main">
  <p:tag name="KSO_WM_ASSEMBLE_CHIP_INDEX" val="12bf8c8888c94d9d85c495c07aa8776a"/>
  <p:tag name="KSO_WM_BEAUTIFY_FLAG" val="#wm#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70484054ed1e2fb814b4"/>
  <p:tag name="KSO_WM_TEMPLATE_ASSEMBLE_XID" val="606570484054ed1e2fb814b4"/>
  <p:tag name="KSO_WM_TEMPLATE_CATEGORY" val="diagram"/>
  <p:tag name="KSO_WM_TEMPLATE_INDEX" val="20217057"/>
  <p:tag name="KSO_WM_UNIT_BLOCK" val="0"/>
  <p:tag name="KSO_WM_UNIT_COMPATIBLE" val="0"/>
  <p:tag name="KSO_WM_UNIT_DEC_AREA_ID" val="72f2a9365b3849888a9fad9747817c0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7057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126"/>
</p:tagLst>
</file>

<file path=ppt/tags/tag9.xml><?xml version="1.0" encoding="utf-8"?>
<p:tagLst xmlns:p="http://schemas.openxmlformats.org/presentationml/2006/main">
  <p:tag name="ISLIDE.PICTURE" val="#VCG41482783107;#705090;"/>
  <p:tag name="ISLIDE.THEME" val="https://www.islide.cc;"/>
  <p:tag name="ISLIDE.VECTOR" val="#895089;"/>
</p:tagLst>
</file>

<file path=ppt/tags/tag10.xml><?xml version="1.0" encoding="utf-8"?>
<p:tagLst xmlns:p="http://schemas.openxmlformats.org/presentationml/2006/main">
  <p:tag name="KSO_WM_ASSEMBLE_CHIP_INDEX" val="12bf8c8888c94d9d85c495c07aa8776a"/>
  <p:tag name="KSO_WM_BEAUTIFY_FLAG" val="#wm#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70484054ed1e2fb814b4"/>
  <p:tag name="KSO_WM_TEMPLATE_ASSEMBLE_XID" val="606570484054ed1e2fb814b4"/>
  <p:tag name="KSO_WM_TEMPLATE_CATEGORY" val="diagram"/>
  <p:tag name="KSO_WM_TEMPLATE_INDEX" val="20217057"/>
  <p:tag name="KSO_WM_UNIT_BLOCK" val="0"/>
  <p:tag name="KSO_WM_UNIT_COMPATIBLE" val="0"/>
  <p:tag name="KSO_WM_UNIT_DEC_AREA_ID" val="72f2a9365b3849888a9fad9747817c0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7057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126"/>
</p:tagLst>
</file>

<file path=ppt/tags/tag11.xml><?xml version="1.0" encoding="utf-8"?>
<p:tagLst xmlns:p="http://schemas.openxmlformats.org/presentationml/2006/main">
  <p:tag name="ISLIDE.PICTURE" val="#VCG41482783107;#705090;"/>
  <p:tag name="ISLIDE.THEME" val="https://www.islide.cc;"/>
  <p:tag name="ISLIDE.VECTOR" val="#895089;"/>
</p:tagLst>
</file>

<file path=ppt/tags/tag12.xml><?xml version="1.0" encoding="utf-8"?>
<p:tagLst xmlns:p="http://schemas.openxmlformats.org/presentationml/2006/main">
  <p:tag name="ISLIDE.PICTURE" val="#VCG41482783107;#705090;"/>
  <p:tag name="ISLIDE.THEME" val="https://www.islide.cc;"/>
  <p:tag name="ISLIDE.VECTOR" val="#895089;"/>
</p:tagLst>
</file>

<file path=ppt/tags/tag13.xml><?xml version="1.0" encoding="utf-8"?>
<p:tagLst xmlns:p="http://schemas.openxmlformats.org/presentationml/2006/main">
  <p:tag name="KSO_WM_ASSEMBLE_CHIP_INDEX" val="12bf8c8888c94d9d85c495c07aa8776a"/>
  <p:tag name="KSO_WM_BEAUTIFY_FLAG" val="#wm#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70484054ed1e2fb814b4"/>
  <p:tag name="KSO_WM_TEMPLATE_ASSEMBLE_XID" val="606570484054ed1e2fb814b4"/>
  <p:tag name="KSO_WM_TEMPLATE_CATEGORY" val="diagram"/>
  <p:tag name="KSO_WM_TEMPLATE_INDEX" val="20217057"/>
  <p:tag name="KSO_WM_UNIT_BLOCK" val="0"/>
  <p:tag name="KSO_WM_UNIT_COMPATIBLE" val="0"/>
  <p:tag name="KSO_WM_UNIT_DEC_AREA_ID" val="72f2a9365b3849888a9fad9747817c0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7057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126"/>
</p:tagLst>
</file>

<file path=ppt/tags/tag14.xml><?xml version="1.0" encoding="utf-8"?>
<p:tagLst xmlns:p="http://schemas.openxmlformats.org/presentationml/2006/main">
  <p:tag name="ISLIDE.PICTURE" val="#VCG41482783107;#705090;"/>
  <p:tag name="ISLIDE.THEME" val="https://www.islide.cc;"/>
  <p:tag name="ISLIDE.VECTOR" val="#895089;"/>
</p:tagLst>
</file>

<file path=ppt/tags/tag15.xml><?xml version="1.0" encoding="utf-8"?>
<p:tagLst xmlns:p="http://schemas.openxmlformats.org/presentationml/2006/main">
  <p:tag name="KSO_WM_ASSEMBLE_CHIP_INDEX" val="12bf8c8888c94d9d85c495c07aa8776a"/>
  <p:tag name="KSO_WM_BEAUTIFY_FLAG" val="#wm#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70484054ed1e2fb814b4"/>
  <p:tag name="KSO_WM_TEMPLATE_ASSEMBLE_XID" val="606570484054ed1e2fb814b4"/>
  <p:tag name="KSO_WM_TEMPLATE_CATEGORY" val="diagram"/>
  <p:tag name="KSO_WM_TEMPLATE_INDEX" val="20217057"/>
  <p:tag name="KSO_WM_UNIT_BLOCK" val="0"/>
  <p:tag name="KSO_WM_UNIT_COMPATIBLE" val="0"/>
  <p:tag name="KSO_WM_UNIT_DEC_AREA_ID" val="72f2a9365b3849888a9fad9747817c0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7057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126"/>
</p:tagLst>
</file>

<file path=ppt/tags/tag16.xml><?xml version="1.0" encoding="utf-8"?>
<p:tagLst xmlns:p="http://schemas.openxmlformats.org/presentationml/2006/main">
  <p:tag name="KSO_WM_ASSEMBLE_CHIP_INDEX" val="12bf8c8888c94d9d85c495c07aa8776a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70484054ed1e2fb814b4"/>
  <p:tag name="KSO_WM_TEMPLATE_ASSEMBLE_XID" val="606570484054ed1e2fb814b4"/>
  <p:tag name="KSO_WM_TEMPLATE_CATEGORY" val="diagram"/>
  <p:tag name="KSO_WM_TEMPLATE_INDEX" val="20217057"/>
  <p:tag name="KSO_WM_UNIT_BLOCK" val="0"/>
  <p:tag name="KSO_WM_UNIT_COMPATIBLE" val="0"/>
  <p:tag name="KSO_WM_UNIT_DEC_AREA_ID" val="72f2a9365b3849888a9fad9747817c0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7057_1*f*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VALUE" val="126"/>
</p:tagLst>
</file>

<file path=ppt/tags/tag17.xml><?xml version="1.0" encoding="utf-8"?>
<p:tagLst xmlns:p="http://schemas.openxmlformats.org/presentationml/2006/main">
  <p:tag name="ISLIDE.PICTURE" val="#VCG41482783107;#705090;"/>
  <p:tag name="ISLIDE.THEME" val="https://www.islide.cc;"/>
  <p:tag name="ISLIDE.VECTOR" val="#895089;#184561;"/>
</p:tagLst>
</file>

<file path=ppt/tags/tag18.xml><?xml version="1.0" encoding="utf-8"?>
<p:tagLst xmlns:p="http://schemas.openxmlformats.org/presentationml/2006/main">
  <p:tag name="KSO_WM_ASSEMBLE_CHIP_INDEX" val="12bf8c8888c94d9d85c495c07aa8776a"/>
  <p:tag name="KSO_WM_BEAUTIFY_FLAG" val="#wm#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70484054ed1e2fb814b4"/>
  <p:tag name="KSO_WM_TEMPLATE_ASSEMBLE_XID" val="606570484054ed1e2fb814b4"/>
  <p:tag name="KSO_WM_TEMPLATE_CATEGORY" val="diagram"/>
  <p:tag name="KSO_WM_TEMPLATE_INDEX" val="20217057"/>
  <p:tag name="KSO_WM_UNIT_BLOCK" val="0"/>
  <p:tag name="KSO_WM_UNIT_COMPATIBLE" val="0"/>
  <p:tag name="KSO_WM_UNIT_DEC_AREA_ID" val="72f2a9365b3849888a9fad9747817c0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7057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126"/>
</p:tagLst>
</file>

<file path=ppt/tags/tag19.xml><?xml version="1.0" encoding="utf-8"?>
<p:tagLst xmlns:p="http://schemas.openxmlformats.org/presentationml/2006/main">
  <p:tag name="KSO_WM_ASSEMBLE_CHIP_INDEX" val="12bf8c8888c94d9d85c495c07aa8776a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70484054ed1e2fb814b4"/>
  <p:tag name="KSO_WM_TEMPLATE_ASSEMBLE_XID" val="606570484054ed1e2fb814b4"/>
  <p:tag name="KSO_WM_TEMPLATE_CATEGORY" val="diagram"/>
  <p:tag name="KSO_WM_TEMPLATE_INDEX" val="20217057"/>
  <p:tag name="KSO_WM_UNIT_BLOCK" val="0"/>
  <p:tag name="KSO_WM_UNIT_COMPATIBLE" val="0"/>
  <p:tag name="KSO_WM_UNIT_DEC_AREA_ID" val="72f2a9365b3849888a9fad9747817c0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7057_1*f*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VALUE" val="126"/>
</p:tagLst>
</file>

<file path=ppt/tags/tag20.xml><?xml version="1.0" encoding="utf-8"?>
<p:tagLst xmlns:p="http://schemas.openxmlformats.org/presentationml/2006/main">
  <p:tag name="ISLIDE.PICTURE" val="#VCG41482783107;#705090;"/>
  <p:tag name="ISLIDE.THEME" val="https://www.islide.cc;"/>
  <p:tag name="ISLIDE.VECTOR" val="#895089;"/>
</p:tagLst>
</file>

<file path=ppt/tags/tag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5">
  <a:themeElements>
    <a:clrScheme name="房利美">
      <a:dk1>
        <a:srgbClr val="000000"/>
      </a:dk1>
      <a:lt1>
        <a:srgbClr val="FFFFFF"/>
      </a:lt1>
      <a:dk2>
        <a:srgbClr val="768394"/>
      </a:dk2>
      <a:lt2>
        <a:srgbClr val="F0F0F0"/>
      </a:lt2>
      <a:accent1>
        <a:srgbClr val="FF7498"/>
      </a:accent1>
      <a:accent2>
        <a:srgbClr val="FF828D"/>
      </a:accent2>
      <a:accent3>
        <a:srgbClr val="C874A4"/>
      </a:accent3>
      <a:accent4>
        <a:srgbClr val="F6C879"/>
      </a:accent4>
      <a:accent5>
        <a:srgbClr val="ECA8B8"/>
      </a:accent5>
      <a:accent6>
        <a:srgbClr val="463A52"/>
      </a:accent6>
      <a:hlink>
        <a:srgbClr val="4276AA"/>
      </a:hlink>
      <a:folHlink>
        <a:srgbClr val="BFBFBF"/>
      </a:folHlink>
    </a:clrScheme>
    <a:fontScheme name="Temp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FF7498"/>
    </a:accent1>
    <a:accent2>
      <a:srgbClr val="FF828D"/>
    </a:accent2>
    <a:accent3>
      <a:srgbClr val="C874A4"/>
    </a:accent3>
    <a:accent4>
      <a:srgbClr val="F6C879"/>
    </a:accent4>
    <a:accent5>
      <a:srgbClr val="ECA8B8"/>
    </a:accent5>
    <a:accent6>
      <a:srgbClr val="463A52"/>
    </a:accent6>
    <a:hlink>
      <a:srgbClr val="4276AA"/>
    </a:hlink>
    <a:folHlink>
      <a:srgbClr val="BFBFBF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FF7498"/>
    </a:accent1>
    <a:accent2>
      <a:srgbClr val="FF828D"/>
    </a:accent2>
    <a:accent3>
      <a:srgbClr val="C874A4"/>
    </a:accent3>
    <a:accent4>
      <a:srgbClr val="F6C879"/>
    </a:accent4>
    <a:accent5>
      <a:srgbClr val="ECA8B8"/>
    </a:accent5>
    <a:accent6>
      <a:srgbClr val="463A52"/>
    </a:accent6>
    <a:hlink>
      <a:srgbClr val="4276AA"/>
    </a:hlink>
    <a:folHlink>
      <a:srgbClr val="BFBFBF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FF7498"/>
    </a:accent1>
    <a:accent2>
      <a:srgbClr val="FF828D"/>
    </a:accent2>
    <a:accent3>
      <a:srgbClr val="C874A4"/>
    </a:accent3>
    <a:accent4>
      <a:srgbClr val="F6C879"/>
    </a:accent4>
    <a:accent5>
      <a:srgbClr val="ECA8B8"/>
    </a:accent5>
    <a:accent6>
      <a:srgbClr val="463A52"/>
    </a:accent6>
    <a:hlink>
      <a:srgbClr val="4276AA"/>
    </a:hlink>
    <a:folHlink>
      <a:srgbClr val="BFBFBF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微软雅黑</vt:lpstr>
      <vt:lpstr>黑体</vt:lpstr>
      <vt:lpstr>Impact</vt:lpstr>
      <vt:lpstr>楷体</vt:lpstr>
      <vt:lpstr>Wingdings</vt:lpstr>
      <vt:lpstr>Segoe UI</vt:lpstr>
      <vt:lpstr>Calibri Light</vt:lpstr>
      <vt:lpstr>Office Theme</vt:lpstr>
      <vt:lpstr>正确表达情绪</vt:lpstr>
      <vt:lpstr>PowerPoint Presentation</vt:lpstr>
      <vt:lpstr>导入部分</vt:lpstr>
      <vt:lpstr>走进课堂：情绪猜猜猜</vt:lpstr>
      <vt:lpstr>走进课堂：情绪猜猜猜</vt:lpstr>
      <vt:lpstr>走进课堂：情绪猜猜猜</vt:lpstr>
      <vt:lpstr>课程开展</vt:lpstr>
      <vt:lpstr>活动一：情绪大词堂</vt:lpstr>
      <vt:lpstr>活动一：情绪大词堂</vt:lpstr>
      <vt:lpstr>活动一：情绪大词堂</vt:lpstr>
      <vt:lpstr>活动二：情绪辨辨辨</vt:lpstr>
      <vt:lpstr>活动二：情绪辨辨辨</vt:lpstr>
      <vt:lpstr>活动二：情绪辨辨辨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2024-09-28T11:54:58.879</cp:lastPrinted>
  <dcterms:created xsi:type="dcterms:W3CDTF">2024-09-28T03:54:58Z</dcterms:created>
  <dcterms:modified xsi:type="dcterms:W3CDTF">2024-09-28T03:55:01Z</dcterms:modified>
</cp:coreProperties>
</file>