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7DC3E-D546-41D5-81D1-7DC78CFB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5B904-AF5A-44A2-8432-F62308F1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DC460-4C9C-46A5-8BD1-803489E8B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68A49-7F6D-49F8-978E-25560D3A0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E7775-4A9F-4D3A-9966-DC07A4F6A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7E2CE-2D85-43C0-90FD-568BD72CC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CFD58-568D-42AC-94DF-1B0E0630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D99CF-8E09-4AC6-94BC-C2356F6A3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854B3-C391-4805-B0F1-7929F26F4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C382F-4BD4-4924-AA0F-196F93B3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DF3A5-5045-49A9-8C6D-4DF8EA23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53100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读爱与责任心得体会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爱与责任的概念及内涵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读《爱与责任》的感悟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如何在生活中践行爱与责任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爱与责任对社会的影响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74" r="279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76" r="336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在当今快节奏、高压力的社会中，爱与责任成为人际关系中不可或缺的元素。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社会发展背景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爱与责任是个人成长过程中的重要课题，关系到个人的心理健康和幸福感。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通过反思和学习，提升个人的情感素养和责任感，更好地应对生活中的挑战和困难。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探究爱的本质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通过心得体会，深入探究爱的本质，理解爱是如何影响我们的生活和人际关系的。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强调责任的重要性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阐述责任在人际关系中的重要性，以及如何承担责任才能建立良好的人际关系。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爱与责任的概念及内涵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爱是一种深厚的情感，表现为关心、理解、尊重和帮助他人，具有无私、奉献和包容的特点。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爱的本质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爱的形式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爱的力量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708" b="10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爱可以表现为亲情、友情、爱情等多种形式，是人类情感的重要组成部分。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爱能够激发人的潜能，改变人的态度和行为，促进社会和谐与进步。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责任是指个人或组织对自身行为所承担的义务和后果，表现为对职责、任务和社会规范的遵守和履行。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责任是社会稳定和发展的重要保障，是个人品德和职业素养的重要体现。只有具备责任感的人才能赢得他人的信任和尊重，实现个人价值和社会价值。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责任的含义与重要性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75" r="27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爱是责任的基础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爱能够激发人的责任感和使命感，使人愿意为他人和社会承担责任。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责任是爱的表现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通过承担责任，人们能够表达对他人的关爱和尊重，实现爱的价值。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爱与责任相互促进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爱能够增强人的责任感和行动力，而责任也能够加深人与人之间的情感联系和相互理解。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爱与责任的内在联系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读《爱与责任》的感悟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41" b="17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对爱的深入理解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爱是无私的付出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真正的爱是不求回报的，它表现为关心、理解、尊重和帮助他人，即使面临困难和挑战，也愿意为对方付出。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爱是心灵的沟通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爱不仅仅是表面的言语和行动，更是心灵的交流和情感的共鸣。它能够消除孤独和隔阂，让人们感受到温暖和归属。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爱是成长的动力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爱能够激发人们的潜能和创造力，促使个人和他人共同成长。在爱的关怀下，人们能够勇敢地面对困难，追求更好的自己。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责任不仅是对自己负责，更是对他人和社会的负责。它表现为尽职尽责、勇于承担、不推诿不逃避，是爱的具体行动。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责任是爱的体现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承担责任意味着面对挑战和困难，但这也是个人成长的机会。通过承担责任，人们能够锻炼自己的能力，提升自我价值。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责任是成长的阶梯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每个人都承担着一定的社会责任，这些责任相互交织构成了社会的基石。只有每个人都尽到自己的责任，社会才能和谐稳定。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责任是社会的基石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对责任的全新认识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促进家庭和谐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家庭是爱与责任的港湾。在这里，人们学会如何去爱、如何去承担责任，从而建立起亲密、和谐的家庭关系。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爱与责任是社会进步的动力源泉。它们能够激发人们的创造力和奉献精神，推动社会不断向前发展。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塑造健康人格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爱与责任是健康人格的两大基石。它们能够帮助人们形成积极向上的心态，培养自尊自信、自爱自强的品质。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爱与责任在人生中的意义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https://d.book118.com/617153100032006031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2024-09-03T06:40:43.938</cp:lastPrinted>
  <dcterms:created xsi:type="dcterms:W3CDTF">2024-09-02T22:40:43Z</dcterms:created>
  <dcterms:modified xsi:type="dcterms:W3CDTF">2024-09-02T22:40:46Z</dcterms:modified>
</cp:coreProperties>
</file>