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5FF176-109B-4E3C-8E57-FC14F9AB9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81FFF0-E004-4602-BF2E-F024C198C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8F4960-3AF3-4799-A3B3-679F7289DE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F466DD-B2E3-47D0-9958-57020EAEEB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89A44A-CF14-44F9-A77E-B8D2F1854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BF1E95-8EB8-4DD2-BF6D-C8ED04443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FB26AC-81F8-495A-B937-0A52A93EE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9E224F-2015-4C9A-9FE1-4A316803E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49C256-94DA-46FF-8C0E-16B3EDEB1A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3D1BB5-A7B1-4978-9238-0E4EC2B2F0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D45A71-8DE8-42A2-BA4B-EBD685A8C9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715314512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糖尿病血糖控制不住查房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患者基本信息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病史回顾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血糖控制情况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药物治疗方案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非药物治疗方案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并发症风险评估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患者教育及心理支持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患者基本信息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25025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518186"/>
            <a:ext cx="8135183" cy="274722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buFont typeface="Arial"/>
              <a:buChar char="•"/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58岁</a:t>
            </a:r>
            <a:endParaRPr lang="en-US" sz="1100"/>
          </a:p>
          <a:p>
            <a:pPr marL="203200" lvl="0" indent="-203200" algn="just">
              <a:lnSpc>
                <a:spcPct val="150000"/>
              </a:lnSpc>
              <a:buFont typeface="Arial"/>
              <a:buChar char="•"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· 58岁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856499" y="2009496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  <a:effectLst>
            <a:outerShdw blurRad="63500">
              <a:srgbClr val="000000">
                <a:alpha val="4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8927447" y="1260262"/>
            <a:ext cx="5386942" cy="5386942"/>
            <a:chOff x="8927447" y="1260262"/>
            <a:chExt cx="5386942" cy="5386942"/>
          </a:xfrm>
        </p:grpSpPr>
        <p:sp>
          <p:nvSpPr>
            <p:cNvPr id="6" name="AutoShape 6"/>
            <p:cNvSpPr/>
            <p:nvPr/>
          </p:nvSpPr>
          <p:spPr>
            <a:xfrm>
              <a:off x="11148379" y="3481194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10926285" y="3259101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10704193" y="3037008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10482100" y="2814915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10260006" y="2592821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037913" y="2370728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815819" y="2148635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593727" y="1926542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371633" y="1704448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149540" y="1482355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8927447" y="1260262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215798"/>
            <a:ext cx="10649511" cy="926592"/>
            <a:chOff x="454963" y="215798"/>
            <a:chExt cx="10649511" cy="926592"/>
          </a:xfrm>
        </p:grpSpPr>
        <p:sp>
          <p:nvSpPr>
            <p:cNvPr id="18" name="AutoShape 18"/>
            <p:cNvSpPr/>
            <p:nvPr/>
          </p:nvSpPr>
          <p:spPr>
            <a:xfrm>
              <a:off x="454963" y="46503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6208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6380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7277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864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8281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986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8157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9054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8641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70058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763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935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832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70419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81835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81541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817126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826096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82196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215798"/>
              <a:ext cx="10009632" cy="926592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患者病史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张三患有糖尿病多年，一直服用降糖药物，但血糖控制效果不佳。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患者生活习惯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饮食不规律，经常食用高糖、高脂肪食物；缺乏运动。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患者症状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经常感到口渴、多尿、疲劳、视力模糊等症状。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患者家族史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其父亲患有糖尿病。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性别：男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病史回顾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1" b="17921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827" b="17827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1型糖尿病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患者通常在青少年或年轻成人时期发病，需要依赖胰岛素治疗。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2型糖尿病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患者通常在中年或老年时期发病，部分患者可以通过饮食和运动控制血糖。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妊娠糖尿病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发生在妊娠期间的糖尿病，多数患者在分娩后血糖可以恢复正常。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糖尿病类型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短期病程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病程少于5年，血糖控制相对较好，并发症较少。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中期病程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病程5-10年，血糖控制较为困难，可能出现一定程度的并发症。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长期病程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病程超过10年，血糖控制不佳，并发症较为严重。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04945" y="3042418"/>
            <a:ext cx="11060341" cy="1849865"/>
          </a:xfrm>
          <a:custGeom>
            <a:rect l="l" t="t" r="r" b="b"/>
            <a:pathLst>
              <a:path w="12992100" h="2952856">
                <a:moveTo>
                  <a:pt x="0" y="2095606"/>
                </a:moveTo>
                <a:cubicBezTo>
                  <a:pt x="206375" y="1160568"/>
                  <a:pt x="412750" y="225531"/>
                  <a:pt x="1009650" y="304906"/>
                </a:cubicBezTo>
                <a:cubicBezTo>
                  <a:pt x="1606550" y="384281"/>
                  <a:pt x="2797175" y="2622656"/>
                  <a:pt x="3581400" y="2571856"/>
                </a:cubicBezTo>
                <a:cubicBezTo>
                  <a:pt x="4365625" y="2521056"/>
                  <a:pt x="4972050" y="-18944"/>
                  <a:pt x="5715000" y="106"/>
                </a:cubicBezTo>
                <a:cubicBezTo>
                  <a:pt x="6457950" y="19156"/>
                  <a:pt x="7216775" y="2644881"/>
                  <a:pt x="8039100" y="2686156"/>
                </a:cubicBezTo>
                <a:cubicBezTo>
                  <a:pt x="8861425" y="2727431"/>
                  <a:pt x="9823450" y="203306"/>
                  <a:pt x="10648950" y="247756"/>
                </a:cubicBezTo>
                <a:cubicBezTo>
                  <a:pt x="11474450" y="292206"/>
                  <a:pt x="12233275" y="1622531"/>
                  <a:pt x="12992100" y="2952856"/>
                </a:cubicBezTo>
              </a:path>
            </a:pathLst>
          </a:custGeom>
          <a:ln w="16669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94842" y="1611501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94842" y="1712085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AutoShape 5"/>
          <p:cNvSpPr/>
          <p:nvPr/>
        </p:nvSpPr>
        <p:spPr>
          <a:xfrm>
            <a:off x="3175406" y="4892284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175406" y="5000061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6746759" y="1611501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746759" y="1716352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9" name="AutoShape 9"/>
          <p:cNvSpPr/>
          <p:nvPr/>
        </p:nvSpPr>
        <p:spPr>
          <a:xfrm>
            <a:off x="7851160" y="4930445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851160" y="5039198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989800" y="1513965"/>
            <a:ext cx="255507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989801" y="1912430"/>
            <a:ext cx="2323724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患者是否使用过降糖药物，如胰岛素、口服降糖药等。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572427" y="1513965"/>
            <a:ext cx="257942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饮食控制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572426" y="1912430"/>
            <a:ext cx="2299372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患者是否尝试过通过饮食控制血糖。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80279" y="4843387"/>
            <a:ext cx="2530719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运动治疗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080279" y="5241851"/>
            <a:ext cx="2299372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患者是否尝试过通过运动控制血糖。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807187" y="4829578"/>
            <a:ext cx="2542895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其他治疗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07187" y="5228043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如中医治疗、针灸治疗等。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既往治疗史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血糖控制情况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记录患者空腹、餐后1小时、餐后2小时的血糖值，观察血糖波动是否在正常范围内。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血糖波动范围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血糖波动频率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血糖波动趋势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了解患者血糖波动的频率，如频繁出现高血糖或低血糖的情况。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分析患者血糖波动趋势，如逐渐升高或降低，是否呈现规律性变化。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血糖波动情况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根据患者病情和年龄等因素，制定合理的空腹血糖控制目标。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空腹血糖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制定餐后血糖控制目标，以减少高血糖和低血糖的发生风险。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餐后血糖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糖化血红蛋白是反映长期血糖控制情况的指标，应将其控制在正常范围内。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糖化血红蛋白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血糖控制目标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其他疾病干扰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如甲状腺功能异常、肾上腺皮质功能亢进等其他疾病可能干扰血糖控制。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心理压力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长期的心理压力可能导致内分泌失调，影响血糖控制效果。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药物使用不当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患者可能未按照医嘱正确使用降糖药物，或药物剂量不足或过量。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饮食不当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患者可能未遵循糖尿病饮食原则，摄入过多高糖、高脂肪食物，导致血糖升高。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运动不足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患者可能缺乏足够的运动，导致身体对胰岛素敏感性降低，血糖控制不佳。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血糖控制不佳的原因分析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药物治疗方案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了解患者当前使用的降糖药物、剂量和服用频率，以及是否使用其他药物。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需要了解患者目前正在使用的所有药物，特别是降糖药物如胰岛素、二甲双胍、磺脲类等，以及它们的剂量和服用频率。此外，医生还需要了解患者是否同时使用其他药物，因为它们可能会与降糖药物相互作用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当前用药情况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https://d.book118.com/617153145121006041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2024-09-14T12:07:13.112</cp:lastPrinted>
  <dcterms:created xsi:type="dcterms:W3CDTF">2024-09-14T04:07:13Z</dcterms:created>
  <dcterms:modified xsi:type="dcterms:W3CDTF">2024-09-14T04:07:14Z</dcterms:modified>
</cp:coreProperties>
</file>