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6043C-4845-42A1-B016-B160A81D0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E6AFC-AE79-4021-90D4-E08A2F7C8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3DDC4-074F-4ADA-BDAF-63044DE9F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4068E-791B-4FA4-AA81-0CBA542D5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1A2DB0-B5B5-43E1-8A48-30AAB8D4C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08F1AE-520B-4F30-BA5D-336D72C65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08FA1-3AC5-4CDF-868E-96C9000D7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133E7-2607-4744-8C3F-502255E5B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EE3E3-F6E9-4775-9C0D-82C2418B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0E98C-A9D8-48D8-974A-B6D9ECA6D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44C6D-899D-4E0B-A18A-E785119BC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/>
            <a:r>
              <a:rPr lang="zh-CN" altLang="en-US"/>
              <a:t>三级</a:t>
            </a:r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/>
            <a:r>
              <a:rPr lang="zh-CN" altLang="en-US"/>
              <a:t>五级</a:t>
            </a: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ags" Target="../tags/tag219.xml" /><Relationship Id="rId26" Type="http://schemas.openxmlformats.org/officeDocument/2006/relationships/tags" Target="../tags/tag220.xml" /><Relationship Id="rId27" Type="http://schemas.openxmlformats.org/officeDocument/2006/relationships/tags" Target="../tags/tag221.xml" /><Relationship Id="rId28" Type="http://schemas.openxmlformats.org/officeDocument/2006/relationships/tags" Target="../tags/tag222.xml" /><Relationship Id="rId29" Type="http://schemas.openxmlformats.org/officeDocument/2006/relationships/tags" Target="../tags/tag223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5502414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梵高《鸢尾花》PPT课件</a:t>
            </a:r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梵高与《鸢尾花》</a:t>
            </a: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PPT课件制作技巧</a:t>
            </a: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PPT课件应用场景与效果评估</a:t>
            </a: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PPT课件结构</a:t>
            </a: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梵高《鸢尾花》作品分析</a:t>
            </a: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梵高与《鸢尾花》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梵高的生平与成就</a:t>
            </a:r>
          </a:p>
        </p:txBody>
      </p:sp>
      <p:sp>
        <p:nvSpPr>
          <p:cNvPr id="10491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《鸢尾花》的创作背景：梵高在阿尔勒时期的创作风格逐渐成熟，开始尝试描绘自然风光和花卉</a:t>
            </a:r>
          </a:p>
        </p:txBody>
      </p:sp>
      <p:sp>
        <p:nvSpPr>
          <p:cNvPr id="10491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梵高的早期生活：出生于荷兰的神圣艾地省，早年经历贫困和挫折</a:t>
            </a:r>
          </a:p>
        </p:txBody>
      </p:sp>
      <p:sp>
        <p:nvSpPr>
          <p:cNvPr id="10491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艺术之旅：在巴黎时期，受到印象派的影响，开始尝试使用鲜艳的色彩和自由的笔触</a:t>
            </a:r>
          </a:p>
        </p:txBody>
      </p:sp>
      <p:sp>
        <p:nvSpPr>
          <p:cNvPr id="10491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梵高的艺术成就：梵高的作品对后世产生了深远的影响，被认为是西方艺术史上的重要里程碑之一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《鸢尾花》的创作背景</a:t>
            </a:r>
          </a:p>
        </p:txBody>
      </p:sp>
      <p:sp>
        <p:nvSpPr>
          <p:cNvPr id="10491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创作背景：梵高在阿尔勒期间，受到当地自然风光和花卉的启发，创作了《鸢尾花》</a:t>
            </a:r>
          </a:p>
        </p:txBody>
      </p:sp>
      <p:sp>
        <p:nvSpPr>
          <p:cNvPr id="10491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创作时间：1889年</a:t>
            </a:r>
          </a:p>
        </p:txBody>
      </p:sp>
      <p:sp>
        <p:nvSpPr>
          <p:cNvPr id="10492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创作地点：法国阿尔勒</a:t>
            </a:r>
          </a:p>
        </p:txBody>
      </p:sp>
      <p:sp>
        <p:nvSpPr>
          <p:cNvPr id="10492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创作意义：表达对大自然的热爱和对生命的赞美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作品的主题与意义</a:t>
            </a:r>
          </a:p>
        </p:txBody>
      </p:sp>
      <p:sp>
        <p:nvSpPr>
          <p:cNvPr id="10492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作品主题：对生命与自然的敬畏与感悟</a:t>
            </a:r>
          </a:p>
        </p:txBody>
      </p:sp>
      <p:sp>
        <p:nvSpPr>
          <p:cNvPr id="10492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作品意义：对人类精神世界的探索与表达</a:t>
            </a:r>
          </a:p>
        </p:txBody>
      </p:sp>
      <p:sp>
        <p:nvSpPr>
          <p:cNvPr id="10492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梵高的创作风格：独特的色彩运用与表现力</a:t>
            </a:r>
          </a:p>
        </p:txBody>
      </p:sp>
      <p:sp>
        <p:nvSpPr>
          <p:cNvPr id="10492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《鸢尾花》的创作背景：梵高在阿尔勒时期的创作与生活经历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</a:p>
        </p:txBody>
      </p:sp>
      <p:sp>
        <p:nvSpPr>
          <p:cNvPr id="10493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PPT课件结构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封面设计与标题</a:t>
            </a:r>
          </a:p>
        </p:txBody>
      </p:sp>
      <p:sp>
        <p:nvSpPr>
          <p:cNvPr id="10494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封面设计：采用梵高的《鸢尾花》作为背景，增加艺术感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副标题：可添加对梵高或《鸢尾花》的简要介绍</a:t>
            </a:r>
          </a:p>
        </p:txBody>
      </p:sp>
      <p:sp>
        <p:nvSpPr>
          <p:cNvPr id="10494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配色方案：采用与《鸢尾花》相协调的色彩搭配，如蓝色、绿色等</a:t>
            </a:r>
          </a:p>
        </p:txBody>
      </p:sp>
      <p:sp>
        <p:nvSpPr>
          <p:cNvPr id="10494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标题：标题应简洁明了，突出主题，如“梵高《鸢尾花》PPT课件”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目录与大纲</a:t>
            </a:r>
          </a:p>
        </p:txBody>
      </p:sp>
      <p:sp>
        <p:nvSpPr>
          <p:cNvPr id="1049498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引言</a:t>
            </a:r>
          </a:p>
        </p:txBody>
      </p:sp>
      <p:sp>
        <p:nvSpPr>
          <p:cNvPr id="1049500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梵高简介</a:t>
            </a:r>
          </a:p>
        </p:txBody>
      </p:sp>
      <p:sp>
        <p:nvSpPr>
          <p:cNvPr id="1049502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《鸢尾花》创作背景</a:t>
            </a:r>
          </a:p>
        </p:txBody>
      </p:sp>
      <p:sp>
        <p:nvSpPr>
          <p:cNvPr id="1049504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《鸢尾花》作品赏析</a:t>
            </a:r>
          </a:p>
        </p:txBody>
      </p:sp>
      <p:sp>
        <p:nvSpPr>
          <p:cNvPr id="1049506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梵高其他作品欣赏</a:t>
            </a:r>
          </a:p>
        </p:txBody>
      </p:sp>
      <p:sp>
        <p:nvSpPr>
          <p:cNvPr id="1049508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总结与展望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内容页设计与排版</a:t>
            </a:r>
          </a:p>
        </p:txBody>
      </p:sp>
      <p:sp>
        <p:nvSpPr>
          <p:cNvPr id="1049556" name="任意多边形 12"/>
          <p:cNvSpPr/>
          <p:nvPr>
            <p:custDataLst>
              <p:tags r:id="rId2"/>
            </p:custDataLst>
          </p:nvPr>
        </p:nvSpPr>
        <p:spPr>
          <a:xfrm rot="2700000">
            <a:off x="4073025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标题"/>
          <p:cNvSpPr txBox="1"/>
          <p:nvPr>
            <p:custDataLst>
              <p:tags r:id="rId3"/>
            </p:custDataLst>
          </p:nvPr>
        </p:nvSpPr>
        <p:spPr>
          <a:xfrm>
            <a:off x="4533552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</a:p>
        </p:txBody>
      </p:sp>
      <p:sp>
        <p:nvSpPr>
          <p:cNvPr id="1049560" name="文本框 25"/>
          <p:cNvSpPr txBox="1"/>
          <p:nvPr>
            <p:custDataLst>
              <p:tags r:id="rId4"/>
            </p:custDataLst>
          </p:nvPr>
        </p:nvSpPr>
        <p:spPr>
          <a:xfrm>
            <a:off x="4533552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目录页：PPT大纲，简要介绍内容</a:t>
            </a:r>
          </a:p>
        </p:txBody>
      </p:sp>
      <p:sp>
        <p:nvSpPr>
          <p:cNvPr id="1049562" name="任意多边形 22"/>
          <p:cNvSpPr/>
          <p:nvPr>
            <p:custDataLst>
              <p:tags r:id="rId5"/>
            </p:custDataLst>
          </p:nvPr>
        </p:nvSpPr>
        <p:spPr>
          <a:xfrm rot="2700000">
            <a:off x="1345242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 txBox="1"/>
          <p:nvPr>
            <p:custDataLst>
              <p:tags r:id="rId6"/>
            </p:custDataLst>
          </p:nvPr>
        </p:nvSpPr>
        <p:spPr>
          <a:xfrm>
            <a:off x="1805768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</a:p>
        </p:txBody>
      </p:sp>
      <p:sp>
        <p:nvSpPr>
          <p:cNvPr id="1049566" name="文本框 25"/>
          <p:cNvSpPr txBox="1"/>
          <p:nvPr>
            <p:custDataLst>
              <p:tags r:id="rId7"/>
            </p:custDataLst>
          </p:nvPr>
        </p:nvSpPr>
        <p:spPr>
          <a:xfrm>
            <a:off x="1805768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封面页：标题、作者、日期等基本信息</a:t>
            </a:r>
          </a:p>
        </p:txBody>
      </p:sp>
      <p:sp>
        <p:nvSpPr>
          <p:cNvPr id="1049568" name="任意多边形 27"/>
          <p:cNvSpPr/>
          <p:nvPr>
            <p:custDataLst>
              <p:tags r:id="rId8"/>
            </p:custDataLst>
          </p:nvPr>
        </p:nvSpPr>
        <p:spPr>
          <a:xfrm rot="2700000">
            <a:off x="9528592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标题"/>
          <p:cNvSpPr txBox="1"/>
          <p:nvPr>
            <p:custDataLst>
              <p:tags r:id="rId9"/>
            </p:custDataLst>
          </p:nvPr>
        </p:nvSpPr>
        <p:spPr>
          <a:xfrm>
            <a:off x="9989119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</a:p>
        </p:txBody>
      </p:sp>
      <p:sp>
        <p:nvSpPr>
          <p:cNvPr id="1049572" name="文本框 25"/>
          <p:cNvSpPr txBox="1"/>
          <p:nvPr>
            <p:custDataLst>
              <p:tags r:id="rId10"/>
            </p:custDataLst>
          </p:nvPr>
        </p:nvSpPr>
        <p:spPr>
          <a:xfrm>
            <a:off x="9989119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作品展示：展示《鸢尾花》的各个版本和特点</a:t>
            </a:r>
          </a:p>
        </p:txBody>
      </p:sp>
      <p:sp>
        <p:nvSpPr>
          <p:cNvPr id="1049574" name="任意多边形 32"/>
          <p:cNvSpPr/>
          <p:nvPr>
            <p:custDataLst>
              <p:tags r:id="rId11"/>
            </p:custDataLst>
          </p:nvPr>
        </p:nvSpPr>
        <p:spPr>
          <a:xfrm rot="2700000">
            <a:off x="6800809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标题"/>
          <p:cNvSpPr txBox="1"/>
          <p:nvPr>
            <p:custDataLst>
              <p:tags r:id="rId12"/>
            </p:custDataLst>
          </p:nvPr>
        </p:nvSpPr>
        <p:spPr>
          <a:xfrm>
            <a:off x="7261335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</a:p>
        </p:txBody>
      </p:sp>
      <p:sp>
        <p:nvSpPr>
          <p:cNvPr id="1049578" name="文本框 36"/>
          <p:cNvSpPr txBox="1"/>
          <p:nvPr>
            <p:custDataLst>
              <p:tags r:id="rId13"/>
            </p:custDataLst>
          </p:nvPr>
        </p:nvSpPr>
        <p:spPr>
          <a:xfrm>
            <a:off x="7261335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背景介绍：梵高及其《鸢尾花》的背景介绍</a:t>
            </a:r>
          </a:p>
        </p:txBody>
      </p:sp>
      <p:sp>
        <p:nvSpPr>
          <p:cNvPr id="1049580" name="标题"/>
          <p:cNvSpPr txBox="1"/>
          <p:nvPr>
            <p:custDataLst>
              <p:tags r:id="rId14"/>
            </p:custDataLst>
          </p:nvPr>
        </p:nvSpPr>
        <p:spPr>
          <a:xfrm>
            <a:off x="3641199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</a:p>
        </p:txBody>
      </p:sp>
      <p:sp>
        <p:nvSpPr>
          <p:cNvPr id="1049582" name="标题"/>
          <p:cNvSpPr txBox="1"/>
          <p:nvPr>
            <p:custDataLst>
              <p:tags r:id="rId15"/>
            </p:custDataLst>
          </p:nvPr>
        </p:nvSpPr>
        <p:spPr>
          <a:xfrm>
            <a:off x="913415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</a:p>
        </p:txBody>
      </p:sp>
      <p:sp>
        <p:nvSpPr>
          <p:cNvPr id="1049584" name="标题"/>
          <p:cNvSpPr txBox="1"/>
          <p:nvPr>
            <p:custDataLst>
              <p:tags r:id="rId16"/>
            </p:custDataLst>
          </p:nvPr>
        </p:nvSpPr>
        <p:spPr>
          <a:xfrm>
            <a:off x="9096766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</a:p>
        </p:txBody>
      </p:sp>
      <p:sp>
        <p:nvSpPr>
          <p:cNvPr id="1049586" name="标题"/>
          <p:cNvSpPr txBox="1"/>
          <p:nvPr>
            <p:custDataLst>
              <p:tags r:id="rId17"/>
            </p:custDataLst>
          </p:nvPr>
        </p:nvSpPr>
        <p:spPr>
          <a:xfrm>
            <a:off x="6368982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</a:p>
        </p:txBody>
      </p:sp>
      <p:sp>
        <p:nvSpPr>
          <p:cNvPr id="1049588" name="任意多边形 4"/>
          <p:cNvSpPr/>
          <p:nvPr>
            <p:custDataLst>
              <p:tags r:id="rId18"/>
            </p:custDataLst>
          </p:nvPr>
        </p:nvSpPr>
        <p:spPr>
          <a:xfrm rot="2700000">
            <a:off x="5435916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标题"/>
          <p:cNvSpPr txBox="1"/>
          <p:nvPr>
            <p:custDataLst>
              <p:tags r:id="rId19"/>
            </p:custDataLst>
          </p:nvPr>
        </p:nvSpPr>
        <p:spPr>
          <a:xfrm>
            <a:off x="5896442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</a:p>
        </p:txBody>
      </p:sp>
      <p:sp>
        <p:nvSpPr>
          <p:cNvPr id="1049592" name="文本框 25"/>
          <p:cNvSpPr txBox="1"/>
          <p:nvPr>
            <p:custDataLst>
              <p:tags r:id="rId20"/>
            </p:custDataLst>
          </p:nvPr>
        </p:nvSpPr>
        <p:spPr>
          <a:xfrm>
            <a:off x="5896442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总结与反思：总结PPT内容，提出自己的思考与感悟</a:t>
            </a:r>
          </a:p>
        </p:txBody>
      </p:sp>
      <p:sp>
        <p:nvSpPr>
          <p:cNvPr id="1049594" name="任意多边形 7"/>
          <p:cNvSpPr/>
          <p:nvPr>
            <p:custDataLst>
              <p:tags r:id="rId21"/>
            </p:custDataLst>
          </p:nvPr>
        </p:nvSpPr>
        <p:spPr>
          <a:xfrm rot="2700000">
            <a:off x="2708132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标题"/>
          <p:cNvSpPr txBox="1"/>
          <p:nvPr>
            <p:custDataLst>
              <p:tags r:id="rId22"/>
            </p:custDataLst>
          </p:nvPr>
        </p:nvSpPr>
        <p:spPr>
          <a:xfrm>
            <a:off x="3168659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</a:p>
        </p:txBody>
      </p:sp>
      <p:sp>
        <p:nvSpPr>
          <p:cNvPr id="1049598" name="文本框 10"/>
          <p:cNvSpPr txBox="1"/>
          <p:nvPr>
            <p:custDataLst>
              <p:tags r:id="rId23"/>
            </p:custDataLst>
          </p:nvPr>
        </p:nvSpPr>
        <p:spPr>
          <a:xfrm>
            <a:off x="3168659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艺术特色分析：分析《鸢尾花》的艺术特色和技巧</a:t>
            </a:r>
          </a:p>
        </p:txBody>
      </p:sp>
      <p:sp>
        <p:nvSpPr>
          <p:cNvPr id="1049600" name="任意多边形 11"/>
          <p:cNvSpPr/>
          <p:nvPr>
            <p:custDataLst>
              <p:tags r:id="rId24"/>
            </p:custDataLst>
          </p:nvPr>
        </p:nvSpPr>
        <p:spPr>
          <a:xfrm rot="2700000">
            <a:off x="8163699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标题"/>
          <p:cNvSpPr txBox="1"/>
          <p:nvPr>
            <p:custDataLst>
              <p:tags r:id="rId25"/>
            </p:custDataLst>
          </p:nvPr>
        </p:nvSpPr>
        <p:spPr>
          <a:xfrm>
            <a:off x="8624226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</a:p>
        </p:txBody>
      </p:sp>
      <p:sp>
        <p:nvSpPr>
          <p:cNvPr id="1049604" name="文本框 15"/>
          <p:cNvSpPr txBox="1"/>
          <p:nvPr>
            <p:custDataLst>
              <p:tags r:id="rId26"/>
            </p:custDataLst>
          </p:nvPr>
        </p:nvSpPr>
        <p:spPr>
          <a:xfrm>
            <a:off x="8624226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附录与参考文献：提供相关附录和参考文献信息</a:t>
            </a:r>
          </a:p>
        </p:txBody>
      </p:sp>
      <p:sp>
        <p:nvSpPr>
          <p:cNvPr id="1049606" name="标题"/>
          <p:cNvSpPr txBox="1"/>
          <p:nvPr>
            <p:custDataLst>
              <p:tags r:id="rId27"/>
            </p:custDataLst>
          </p:nvPr>
        </p:nvSpPr>
        <p:spPr>
          <a:xfrm>
            <a:off x="5004089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</a:p>
        </p:txBody>
      </p:sp>
      <p:sp>
        <p:nvSpPr>
          <p:cNvPr id="1049608" name="标题"/>
          <p:cNvSpPr txBox="1"/>
          <p:nvPr>
            <p:custDataLst>
              <p:tags r:id="rId28"/>
            </p:custDataLst>
          </p:nvPr>
        </p:nvSpPr>
        <p:spPr>
          <a:xfrm>
            <a:off x="2276306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</a:p>
        </p:txBody>
      </p:sp>
      <p:sp>
        <p:nvSpPr>
          <p:cNvPr id="1049610" name="标题"/>
          <p:cNvSpPr txBox="1"/>
          <p:nvPr>
            <p:custDataLst>
              <p:tags r:id="rId29"/>
            </p:custDataLst>
          </p:nvPr>
        </p:nvSpPr>
        <p:spPr>
          <a:xfrm>
            <a:off x="7731873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结尾页与总结</a:t>
            </a:r>
          </a:p>
        </p:txBody>
      </p:sp>
      <p:sp>
        <p:nvSpPr>
          <p:cNvPr id="10496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结尾页内容：感谢观看，提供联系方式和参考资料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结尾页设计：简洁明了，美观大方，与主题相符合</a:t>
            </a:r>
          </a:p>
        </p:txBody>
      </p:sp>
      <p:sp>
        <p:nvSpPr>
          <p:cNvPr id="10496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总结内容呈现方式：图文结合，重点突出，易于理解和记忆</a:t>
            </a:r>
          </a:p>
        </p:txBody>
      </p:sp>
      <p:sp>
        <p:nvSpPr>
          <p:cNvPr id="10496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总结内容：回顾本次PPT课件的主要内容和亮点，强调重点和知识点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</a:p>
        </p:txBody>
      </p:sp>
      <p:sp>
        <p:nvSpPr>
          <p:cNvPr id="104974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梵高《鸢尾花》作品分析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8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作品构图与布局</a:t>
            </a:r>
          </a:p>
        </p:txBody>
      </p:sp>
      <p:sp>
        <p:nvSpPr>
          <p:cNvPr id="10498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画面构图：采用水平线构图，营造宁静、宽广的视觉效果</a:t>
            </a:r>
          </a:p>
        </p:txBody>
      </p:sp>
      <p:sp>
        <p:nvSpPr>
          <p:cNvPr id="104984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色彩运用：以蓝绿色为主调，营造清新、宁静的氛围</a:t>
            </a:r>
          </a:p>
        </p:txBody>
      </p:sp>
      <p:sp>
        <p:nvSpPr>
          <p:cNvPr id="104985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细节处理：通过细腻的笔触和丰富的色彩变化，展现出鸢尾花的柔美与生命力</a:t>
            </a:r>
          </a:p>
        </p:txBody>
      </p:sp>
      <p:sp>
        <p:nvSpPr>
          <p:cNvPr id="104985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画面层次感：通过色彩和笔触的变化，使画面具有强烈的层次感和立体感</a:t>
            </a:r>
          </a:p>
        </p:txBody>
      </p:sp>
      <p:sp>
        <p:nvSpPr>
          <p:cNvPr id="104986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9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色彩运用与表现力</a:t>
            </a:r>
          </a:p>
        </p:txBody>
      </p:sp>
      <p:sp>
        <p:nvSpPr>
          <p:cNvPr id="104991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色彩运用：采用鲜艳的蓝色和紫色，形成强烈的对比</a:t>
            </a:r>
          </a:p>
        </p:txBody>
      </p:sp>
      <p:sp>
        <p:nvSpPr>
          <p:cNvPr id="104991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1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表现力：通过色彩的运用，表现出画面的层次感和立体感</a:t>
            </a:r>
          </a:p>
        </p:txBody>
      </p:sp>
      <p:sp>
        <p:nvSpPr>
          <p:cNvPr id="104991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情感表达：通过色彩的运用，表达出梵高对鸢尾花的热爱和赞美之情</a:t>
            </a:r>
          </a:p>
        </p:txBody>
      </p:sp>
      <p:sp>
        <p:nvSpPr>
          <p:cNvPr id="104992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艺术风格：通过色彩的运用，展现了梵高独特的艺术风格和创作特点</a:t>
            </a:r>
          </a:p>
        </p:txBody>
      </p:sp>
      <p:sp>
        <p:nvSpPr>
          <p:cNvPr id="104993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https://d.book118.com/617155024146006024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 panose="020b0503020204020204" charset="-122"/>
        <a:ea typeface="微软雅黑" panose="020b0503020204020204" charset="-122"/>
        <a:cs typeface="Arial"/>
      </a:majorFont>
      <a:minorFont>
        <a:latin typeface="微软雅黑" panose="020b0503020204020204" charset="-122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梵高《鸢尾花》PPT课件</vt:lpstr>
      <vt:lpstr>目录</vt:lpstr>
      <vt:lpstr>单击添加章节标题</vt:lpstr>
      <vt:lpstr>梵高与《鸢尾花》</vt:lpstr>
      <vt:lpstr>梵高的生平与成就</vt:lpstr>
      <vt:lpstr>《鸢尾花》的创作背景</vt:lpstr>
      <vt:lpstr>作品的主题与意义</vt:lpstr>
      <vt:lpstr>PPT课件结构</vt:lpstr>
      <vt:lpstr>封面设计与标题</vt:lpstr>
      <vt:lpstr>目录与大纲</vt:lpstr>
      <vt:lpstr>内容页设计与排版</vt:lpstr>
      <vt:lpstr>结尾页与总结</vt:lpstr>
      <vt:lpstr>梵高《鸢尾花》作品分析</vt:lpstr>
      <vt:lpstr>作品构图与布局</vt:lpstr>
      <vt:lpstr>色彩运用与表现力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2024-08-29T01:17:59.827</cp:lastPrinted>
  <dcterms:created xsi:type="dcterms:W3CDTF">2024-08-28T17:17:59Z</dcterms:created>
  <dcterms:modified xsi:type="dcterms:W3CDTF">2024-08-28T17:18:02Z</dcterms:modified>
</cp:coreProperties>
</file>