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F70A8-5B11-4CA4-85A0-8641CF91D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ADF2D-8323-45E0-A35B-9F852E5BC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CD41B-84A2-4E25-B7EF-408C09F36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224D1E-A6D5-4DE3-9A6E-F433714CA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E5F488-6836-4279-A09D-6811719FE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F9ED2C-3D63-4911-9D09-C9B148296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DD0F77-5657-4485-85E6-C913108BA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54A51-559C-4A89-BF20-220B7AB2D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1C2E5-D0BE-493A-9097-BDE66165D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3EF43-B6BA-4BCF-B8D5-331DF6071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F83C3-6B6A-4AAB-B827-20604599E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5603005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面积和周长的比较课件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面积和周长的基本概念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面积和周长的计算方法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面积和周长的比较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面积和周长在生活中的应用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面积和周长的练习题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面积和周长的基本概念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面积是指平面图形所占的二维空间大小。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面积是一个二维几何量，表示平面图形所覆盖的范围。对于矩形、三角形、圆形等基本图形，面积的计算公式各不相同，但它们都反映了图形所占的二维空间大小。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周长是指封闭图形边界的总长度。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周长是封闭图形边界的长度总和。对于矩形、三角形、圆形等基本图形，周长的计算公式各不相同，但它们都反映了封闭图形边界的总长度。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周长的定义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面积的常用单位有平方米、平方厘米等，周长的常用单位有米、厘米等。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几何学中，面积的常用单位有平方米、平方厘米等，用于表示平面图形所占的空间大小；周长的常用单位有米、厘米等，用于表示封闭图形边界的总长度。这些单位都是国际标准计量单位，用于几何学中的计算和测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面积和周长的单位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面积和周长的计算方法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31" r="2883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99" r="318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矩形面积和周长的计算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矩形周长：2 × (长 + 宽)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矩形面积：长 × 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圆形面积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π × r^2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圆形周长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 × π × r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圆形面积和周长的计算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三角形面积：1/2 ×底 ×高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三角形周长：三条边之和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三角形面积和周长的计算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面积和周长的比较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https://d.book118.com/617156030056006026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2024-08-31T11:38:38.078</cp:lastPrinted>
  <dcterms:created xsi:type="dcterms:W3CDTF">2024-08-31T03:38:38Z</dcterms:created>
  <dcterms:modified xsi:type="dcterms:W3CDTF">2024-08-31T03:38:39Z</dcterms:modified>
</cp:coreProperties>
</file>