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BAD4BB-CB71-42D4-A76D-6A89CF46AF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40C6BF-F5F3-46E2-8349-45E9203C63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93FC6E-7A84-4E29-8799-86A3877021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62F3FB-30E8-4804-9A24-2BDD1F81C7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0D817D-D15D-405C-97AC-A1B0C848F2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B0C229-81B0-46E1-9A68-F170EBF35B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2949F8-BD82-4242-935E-24C5462EA8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3C3BBB-B51F-4870-9BDF-E8B4AE5AE3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6EF3FB-D8F9-431F-96C8-B572C7515C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BF00C2-1901-486C-8C34-6400CCC6C8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F6FB97-F62C-4E6E-A0AD-66536D41DC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156065011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虚拟教育平台人员培训的创新技术与教学方法</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2024-02-01</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虚拟教育平台背景与意义</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创新技术在教学中应用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教学方法创新与实践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评估与反馈机制建立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虚拟教育平台背景与意义</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372" b="537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681" b="368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虚拟教育平台发展现状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快速增长的用户规模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随着网络技术的普及，越来越多的人选择通过虚拟教育平台进行学习。</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多样化的教学内容</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虚拟教育平台涵盖了从基础教育到高等教育的各个阶段，以及职业技能培训、兴趣爱好培养等多种类型的教学内容。</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智能化的教学工具</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利用大数据、人工智能等技术，虚拟教育平台能够为用户提供更加个性化的学习体验和更高效的学习效果。</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随着虚拟教育平台的快速发展，需要大量具备专业技能和知识的人员来支持平台的运营和发展，包括教师、课程开发人员、技术支持人员等。</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传统的人员培训方式可能无法满足虚拟教育平台的快速发展和变化，需要探索更加高效、灵活的培训方式。</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人员培训需求</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培训挑战</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人员培训需求与挑战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创新的技术和教学方法能够更加有效地传递知识和技能，提高培训效果和质量。</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提高培训效果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创新的技术和教学方法能够更好地适应虚拟教育平台的发展和变化，为平台的可持续发展提供有力支持。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适应平台发展</a:t>
            </a:r>
          </a:p>
        </p:txBody>
      </p:sp>
      <p:pic>
        <p:nvPicPr>
          <p:cNvPr id="10" name="Picture 10"/>
          <p:cNvPicPr>
            <a:picLocks noChangeAspect="1"/>
          </p:cNvPicPr>
          <p:nvPr/>
        </p:nvPicPr>
        <p:blipFill>
          <a:blip r:embed="rId3"/>
          <a:srcRect l="12542" r="12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458" r="17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创新的技术和教学方法能够为用户提供更加个性化、便捷的学习体验，增强用户对平台的满意度和忠诚度。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增强用户体验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创新技术与教学方法重要性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https://d.book118.com/617156065011006051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Paragraphs>
  <Slides>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7</vt:i4>
      </vt:variant>
    </vt:vector>
  </HeadingPairs>
  <TitlesOfParts>
    <vt:vector baseType="lpstr" size="12">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2024-09-23T20:41:52.119</cp:lastPrinted>
  <dcterms:created xsi:type="dcterms:W3CDTF">2024-09-23T12:41:52Z</dcterms:created>
  <dcterms:modified xsi:type="dcterms:W3CDTF">2024-09-23T12:41:54Z</dcterms:modified>
</cp:coreProperties>
</file>