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960295-447F-4E95-A6CB-9EF0C8A1B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9F4CBC-864D-4971-BA1F-8EBD46254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A49AED-C5F1-49F2-8144-BD214FD46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3B3ABA-61DD-4B38-A575-ADB03C8C89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11A161-7163-4221-9E3A-CC0D3E188B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0E1F46-7BEF-4333-87A5-3B166CCF69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07F880-E05B-4300-AC0C-3FB109B1A9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28252-044A-42C0-BDF0-09F9BB561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448CC-6DAA-42A0-BF1F-580308C58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49AF72-921E-4AA7-888B-CBE26AD76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2859E6-F1C5-483C-AD38-E8B7DC0A3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5616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危化品安全信息的收集和分析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危化品安全信息概述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危化品安全信息收集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危化品安全信息分析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危化品安全风险评估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危化品安全事故应急处理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应对危化品事故风险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随着工业发展，危化品在生产、储存、运输等环节中事故风险增加，收集和分析危化品安全信息对于预防和应对事故具有重要意义。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完善安全管理体系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通过对危化品安全信息的收集和分析，可以发现安全管理中的薄弱环节，为完善安全管理体系提供数据支持。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促进危化品行业健康发展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通过对危化品安全信息的全面掌握，可以促进行业内的经验分享和技术交流，推动危化品行业健康发展。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危化品生产、储存、运输环节的安全信息</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危化品安全技术和装备的研发与应用</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危化品安全监管政策、法规和标准</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危化品事故应急救援和处置情况</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包括事故发生的时间、地点、原因、后果等方面的信息。</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包括事故发生的时间、地点、原因、后果等方面的信息。</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包括事故发生的时间、地点、原因、后果等方面的信息。</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包括事故发生的时间、地点、原因、后果等方面的信息。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危化品安全信息概述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危化品的定义与分类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保障人民生命财产安全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促进经济可持续发展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维护社会稳定</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67" r="5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6606" b="660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危化品安全信息的重要性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危化品事故往往造成重大人员伤亡和财产损失，加强危化品安全信息管理是保障人民生命财产安全的重要举措。</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危化品广泛应用于国民经济各个领域，加强危化品安全信息管理有助于保障经济可持续发展。</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危化品事故易引发社会恐慌和不稳定因素，加强危化品安全信息管理有助于维护社会稳定。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我国已经建立了较为完善的危化品安全信息管理体系，包括法规标准、监管机制、应急救援等方面。但仍存在部分企业安全意识不强、监管不到位等问题。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发达国家在危化品安全信息管理方面起步较早，建立了较为完善的法规标准体系和监管机制。同时，国外企业普遍重视危化品安全信息管理，积极采取各种措施降低事故风险。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563" r="20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国内外危化品安全信息现状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危化品安全信息收集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企业内部信息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从企业内部的生产、储存、运输、使用等环节收集危化品的基础数据、管理制度、操作规程等信息。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社会公众信息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通过媒体报道、社交网络、公众举报等途径获取危化品泄漏、事故、隐患等社会关注信息。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政府公开信息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通过政府网站、公报、新闻发布会等渠道获取危化品相关的政策法规、标准规范、事故案例等信息。</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信息收集的途径与方法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危化品基础信息</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危化品管理信息</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危化品事故信息</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危化品法规标准信息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信息收集的内容与标准</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包括危化品生产、储存、运输、使用等环节的管理制度、操作规程等信息。</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包括危化品的名称、性质、危害特性、储存条件等基础数据。</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包括国家及地方政府发布的危化品相关法规、标准规范等信息。</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包括危化品事故的时间、地点、原因、后果等详细信息。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确保信息来源的可靠性</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注重信息的完整性</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关注信息的动态变化</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加强信息保密工作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信息收集的注意事项</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在收集信息时，要确保信息来源的权威性、准确性和时效性，避免收集到虚假或过时信息。</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在收集信息时，要尽可能获取全面、详细的信息，以便后续的分析和处理。</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危化品安全信息是一个动态变化的过程，需要持续关注并及时更新相关信息。</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在收集和处理危化品安全信息时，要加强保密措施，防止信息泄露和扩散。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危化品安全信息分析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https://d.book118.com/617156164041006030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2024-09-01T19:45:12.101</cp:lastPrinted>
  <dcterms:created xsi:type="dcterms:W3CDTF">2024-09-01T11:45:12Z</dcterms:created>
  <dcterms:modified xsi:type="dcterms:W3CDTF">2024-09-01T11:45:14Z</dcterms:modified>
</cp:coreProperties>
</file>