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6E0B80-7852-4390-961D-887168B6CF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BF4D7-D3B8-4AC0-BD62-D85D25757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FEDE5F-0B03-4F4C-AC35-021BABB59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078B2D-0476-4351-8B74-E06730D23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820382-5946-4657-BCFA-F5C03B2D74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4A7AA9-4FD8-4043-B869-6F5437DB55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9820A2-0624-497B-83EC-E6343A2834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ADE373-C7EC-497F-87AC-FA97E05144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97219F-2117-4C09-8D25-6C9B080F6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CEBFA-9DEC-4E1A-9A0E-DE8472C319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4CBD1E-2E5A-46E2-A211-C2438600B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601331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医疗器械仓库环境温度与湿度实时监测与控制系统配置</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医疗器械仓库环境要求</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实时监测与控制系统概述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系统配置方案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系统实施与调试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系统运行与维护</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确保医疗器械存储环境符合规定要求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医疗器械的存储环境对器械的性能和寿命有重要影响，实时监测和控制仓库的温度和湿度是确保器械质量和安全的关键措施。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提高仓库管理效率</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通过自动化、智能化的监测和控制手段，可以减少人工巡检和操作，降低管理成本，提高仓库管理效率。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应对法规监管要求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医疗器械的存储和管理受到相关法规的严格监管，实时监测和控制系统是满足法规要求、确保合规性的重要手段。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416" r="2541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介绍温度与湿度实时监测与控制系统的整体设计，包括传感器选择、数据采集与处理、控制策略等。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监测与控制系统设计</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阐述系统的实现过程，包括硬件搭建、软件编程、系统调试等，并展示系统测试结果，验证系统的准确性和稳定性。</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系统实现与测试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分析系统在医疗器械仓库中的实际应用效果，包括温度与湿度的控制精度、系统运行的稳定性、故障率等。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应用效果分析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探讨系统未来可能的改进方向和发展趋势，提出针对性的改进建议，以进一步提高系统的性能和使用体验。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未来展望与改进建议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医疗器械仓库环境要求</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医疗器械仓库的温度应保持在稳定的范围内，通常要求在20°C至25°C之间，以确保医疗器械的正常存储和使用。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为避免温度波动对医疗器械造成不良影响，仓库内应设置温度监测设备，并配备温度自动控制系统，以保持恒定的温度环境。</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95" b="779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针对不同类型的医疗器械，可能还需要特定的温度要求，例如某些生物材料或试剂可能需要更低的温度存储，因此应根据实际情况进行调整。</a:t>
            </a:r>
          </a:p>
        </p:txBody>
      </p:sp>
      <p:pic>
        <p:nvPicPr>
          <p:cNvPr id="10" name="Picture 10"/>
          <p:cNvPicPr>
            <a:picLocks noChangeAspect="1"/>
          </p:cNvPicPr>
          <p:nvPr/>
        </p:nvPicPr>
        <p:blipFill>
          <a:blip r:embed="rId4"/>
          <a:srcRect t="7689" b="768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湿度要求</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医疗器械仓库的湿度同样需要控制在适宜的范围内，一般要求在40%至60%的相对湿度之间，以防止潮湿或干燥对医疗器械造成损害。</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仓库内应设置湿度监测设备，及时发现湿度异常并采取相应措施，如使用除湿机或加湿器等设备调节湿度。</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对于某些特殊类型的医疗器械，如光学仪器或电子设备等，可能需要更为严格的湿度控制要求。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其他环境要求</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医疗器械仓库应保持清洁、干燥、通风良好，避免灰尘、异味等污染物对医疗器械的影响。</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仓库内应禁止吸烟、饮食等行为，以减少对医疗器械的潜在污染。</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针对不同类型的医疗器械，还可能存在特定的环境要求，如避光、防震、防辐射等，应根据实际情况进行相应的配置和管理。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实时监测与控制系统概述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报警装置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当仓库内环境超出预设范围时，触发报警装置，提醒管理人员及时处理。</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根据传感器数据，对仓库内的环境进行自动调节，如启动加热器、加湿器等。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数据采集器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负责收集传感器数据，并进行初步处理和分析。</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温度传感器</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用于实时监测仓库内温度，并将数据传输至控制系统。</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湿度传感器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用于实时监测仓库内湿度，并将数据传输至控制系统。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传感器实时监测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温度传感器和湿度传感器实时采集仓库内的环境数据。</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数据传输与处理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数据采集器将传感器数据传输至控制系统，并进行初步处理和分析。</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控制与执行</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控制器根据处理后的数据，判断仓库内环境是否超出预设范围，并控制相应设备（如加热器、加湿器等）进行自动调节。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报警与提示</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当仓库内环境超出预设范围时，报警装置触发，提醒管理人员及时处理。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高精度监测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实时性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自动化控制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报警功能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采用高精度的温度和湿度传感器，确保监测数据的准确性和可靠性。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系统根据监测数据自动调节仓库内环境，减轻管理人员工作负担。</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系统实时监测仓库内环境变化，确保管理人员能够及时了解仓库环境状况。</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当仓库内环境超出预设范围时，系统自动报警，提醒管理人员及时处理，确保医疗器械的安全存储。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系统配置方案</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温度传感器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选择高精度、稳定性好的温度传感器，用于实时监测仓库内各区域的温度。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湿度传感器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选用具有高灵敏度、快速响应的湿度传感器，用于准确测量仓库内的湿度变化。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传感器布局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根据仓库大小、形状及货物存放情况，合理布局传感器，确保全面覆盖且减少盲区。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传感器配置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https://d.book118.com/617160133131006044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2024-09-19T05:24:28.412</cp:lastPrinted>
  <dcterms:created xsi:type="dcterms:W3CDTF">2024-09-18T21:24:28Z</dcterms:created>
  <dcterms:modified xsi:type="dcterms:W3CDTF">2024-09-18T21:24:30Z</dcterms:modified>
</cp:coreProperties>
</file>