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0F36B5-D438-4EF3-805C-6556221B4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45F78E-B19B-4ECE-839A-07D6F6E4C5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ED2BC1-4A12-4F59-A950-4D9CF87A7E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240548-47B3-4F54-AF92-009AA8127F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2D036D-37C8-4C96-9AC6-7BB9B88081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0A6DF0-6C0D-4083-9781-19B8AA0910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A37B3A-AE32-497F-B091-D40355686B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DCD989-DA1B-4B0F-836C-74E8EACC1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61B3B3-E75D-461F-B1BB-C47B1822E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C858B-DE05-48D0-833E-350E41A85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8F7C8A-A34B-420C-A74D-6D012B99C4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63056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护理新生儿窒息</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新生儿窒息概述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护理研究与进展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新生儿窒息概述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13" r="24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窒息是指由于产前、产时或产后的各种原因导致胎儿缺氧而发生宫内窘迫或娩出过程中发生呼吸、循环障碍，导致生后1分钟内无自主呼吸或未能建立规律呼吸，以低氧血症、高碳酸血症和酸中毒为主要病理生理改变的疾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新生儿窒息的主要原因包括胎儿宫内窘迫、羊水胎粪污染、脐带绕颈或打结、分娩过程中使用不当的麻醉药物等。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新生儿窒息的症状包括皮肤颜色苍白或青紫、呼吸浅快或不规则、心率缓慢或增快、肌肉松弛或四肢厥冷等。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新生儿窒息的体征包括呼吸音减弱或消失、心音低钝或消失、血压下降或不稳定、瞳孔扩大或对光反射消失等。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症状与体征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严重程度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根据窒息的严重程度，可以分为轻度窒息和重度窒息。轻度窒息表现为暂时性呼吸困难，而重度窒息则可能导致长时间呼吸衰竭、低氧血症和酸中毒等严重后果。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新生儿窒息可以分为急性和慢性两种类型。急性窒息主要发生在分娩过程中，而慢性窒息则多见于宫内环境不良，如胎儿宫内发育迟缓等。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严重程度与分类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护理措施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迅速评估新生儿的生命体征，包括呼吸、心率、肤色和反应，以确定是否需要复苏。</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快速评估</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根据需要，遵医嘱给予肾上腺素等药物。</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药物治疗</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清理呼吸道，确保呼吸道畅通。如果需要，使用喉镜和吸球清理口咽部和喉部的羊水。</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开放气道</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通过轻拍新生儿背部或刺激足底来促使自主呼吸，如果需要，使用面罩加压给氧或正压通气。</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建立呼吸</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如果新生儿没有心跳，立即进行胸外按压。</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胸外按压</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复苏步骤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833" r="1983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将新生儿放置在平坦的表面上，头部稍微后仰，以保持呼吸道通畅。</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保持平卧位</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定期检查并清理新生儿的呼吸道，确保没有堵塞物。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定期清理呼吸道</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及时清理呕吐物和分泌物，以防止其进入呼吸道。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避免呕吐物和分泌物的吸入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密切观察新生儿的呼吸情况，如果出现呼吸困难或呼吸暂停，立即处理。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观察呼吸情况</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维持呼吸道通畅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使用脉搏氧饱和度仪监测新生儿的氧饱和度，确保其在正常范围内。</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监测氧饱和度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调整给氧浓度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避免长时间高浓度给氧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观察肤色变化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根据需要调整给氧浓度，以维持正常的氧合状态。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长时间高浓度给氧可能导致视网膜病变和肺损伤，应尽量避免。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密切观察新生儿的肤色变化，如果出现青紫或苍白，立即处理。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维持正常氧合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4169" r="2416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978" r="1897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保暖与监护</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确保新生儿处于温暖的环境中，可以使用保温箱或保温毯等设备。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监测新生儿的生命体征，包括心率、呼吸、血压等。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密切观察新生儿的病情变化，如出现异常情况，及时处理。</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保持环境安静，减少对新生儿的干扰，以便其恢复。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保暖措施</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心电监护</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观察病情变化</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提供安静的环境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预防措施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https://d.book118.com/617163056003006042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2024-09-15T01:38:01.643</cp:lastPrinted>
  <dcterms:created xsi:type="dcterms:W3CDTF">2024-09-14T17:38:01Z</dcterms:created>
  <dcterms:modified xsi:type="dcterms:W3CDTF">2024-09-14T17:38:03Z</dcterms:modified>
</cp:coreProperties>
</file>