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4F75BB-2EF5-442A-B244-0ABE7AF8A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086334-58B6-45B3-B45B-B28CCD1F4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2A194E-7201-4ACE-81D6-37509EC69E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461726-D16A-40DC-8B88-920BFE4CF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176222-7B62-43B4-B126-6FB2DCBDB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C1F40A-4A85-43FD-9947-C468B78AD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AC41B5-35CC-4A6F-AE6C-AD04A63A9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753963-31C4-45FA-840E-BBB3BD969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190BE6-8496-43CE-B896-67025089B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CCC253-1CDC-468C-A446-181659A67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1DF34-6CBD-40B5-A44B-FE10C8B3F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6411305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生态环保项目评价分析报告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XX-01-02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项目总结与建议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项目背景介绍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项目的起源和目的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随着全球环境问题的日益严重，政府、企业和民间组织开始认识到环境保护的重要性，并采取了一系列措施来应对环境问题。本项目就是在这样的背景下产生的。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本项目旨在通过实施一系列生态环保措施，改善生态环境质量，提高人民的生活质量，促进经济社会的可持续发展。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788" b="1678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环境问题已经成为全球性的难题，需要各国共同努力来解决。本项目对于改善生态环境、保护生物多样性、减少污染等方面具有重要意义。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本项目的实施将带来多方面的积极影响，包括提高人民的生活质量、促进经济发展、提升社会文明程度等，对实现可持续发展目标具有重要意义。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项目的重要性和意义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本项目实施的环境复杂多样，包括城市、农村、山区、河流等不同地域和生态系统。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为了确保项目的顺利实施，需要具备相应的资金、技术、人才和政策支持等条件。同时，还需要充分考虑当地居民的利益和需求，争取他们的支持和参与。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项目实施的环境和条件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项目实施过程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目标明确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在项目计划和设计阶段，应明确项目的目标，包括要解决的环境问题、预期的生态效益等。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科学依据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项目计划和设计应以科学为依据，进行充分的可行性研究和论证，确保项目的技术和经济可行性。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全面考虑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在项目计划和设计中，应全面考虑各种因素，包括资源、环境、社会和经济等方面，以确保项目的可持续性和长期效益。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项目的计划和设计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在项目执行和管理阶段，应建立有效的项目管理机制，明确各方的职责和权利，确保项目的顺利实施。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根据项目需要，合理调配人力、物力和财力等资源，确保项目的进度和质量。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资源调配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在项目执行过程中，应对项目进行定期的监测和评估，及时发现问题并采取相应的措施进行调整和改进。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监测与评估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项目的执行和管理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技术难题。解决方案：加强与科研机构和高校的合作，引进先进技术和管理经验。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政策法规不健全。解决方案：推动相关政策法规的完善，为项目的实施提供更好的政策保障。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公众参与度低。解决方案：加强宣传教育，提高公众的环保意识和参与度。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资金不足。解决方案：寻求政府、企业和社会各界的支持，多渠道筹集资金。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项目实施中的问题和解决方案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项目效果评估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项目实施效果的定量评估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通过量化的指标和数据，对项目实施效果进行客观、准确的评估。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环境改善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量化项目实施后环境质量改善的程度，如污染物排放减少的数量、空气质量改善的幅度等。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资源节约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评估项目实施后节约的资源量，如减少的能源消耗、节约的水量等。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经济收益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分析项目实施后带来的经济效益，如减少的成本、增加的产值等。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https://d.book118.com/617164113053006030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2024-09-01T22:51:27.416</cp:lastPrinted>
  <dcterms:created xsi:type="dcterms:W3CDTF">2024-09-01T14:51:27Z</dcterms:created>
  <dcterms:modified xsi:type="dcterms:W3CDTF">2024-09-01T14:51:29Z</dcterms:modified>
</cp:coreProperties>
</file>