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DCEBE8-12F8-4E51-9CA7-3666A0E2F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3CA297-DFB6-40C2-84A9-54EF8E0E1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E3CA82-3E2D-4B5D-B083-9C977BE08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240EA4-6127-4A7E-B77B-A6D9310AC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A11F09-4286-49FF-BD4C-074A8E7C4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0161F3-63DE-485B-9B54-1D36C7E66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B889EC-459C-49B6-A796-B449739F9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912BD9-B291-40A7-BEDB-A463BE394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984B11-2617-4DAE-A36D-A0BB7138F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0BD317-E817-4979-A8F7-6BF27CA5D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594F19-8DE8-43E0-979E-E209D779A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716412111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艾滋病职业预防模板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艾滋病基础知识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艾滋病职业暴露风险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艾滋病职业预防策略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艾滋病应急处理流程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艾滋病职业预防案例分析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艾滋病基础知识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艾滋病是一种由人类免疫缺陷病毒（HIV）引起的传染病，主要通过性接触、血液传播和母婴传播。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艾滋病是一种破坏人体免疫系统的疾病，使人体易于感染各种疾病和肿瘤。HIV主要攻击人体免疫系统中的CD4+T淋巴细胞，导致身体失去对各种疾病的抵抗力。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8611" r="38611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艾滋病定义与传播途径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艾滋病的症状多种多样，包括持续发热、盗汗、体重下降、腹泻、皮疹等。诊断主要通过检测血液中的HIV抗体。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感染HIV后，有些人可能没有任何症状，但病毒在体内持续复制并破坏免疫系统。随着免疫系统逐渐崩溃，可能出现各种症状，包括反复感染和肿瘤。诊断艾滋病需要进行血液检测，检测HIV抗体和病毒载量。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艾滋病的症状与诊断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艾滋病对个人及社会的影响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艾滋病对个人健康和社会经济产生严重影响，治疗成本高昂，劳动力减少，家庭和社会关系破裂等。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滋病不仅对感染者个人健康造成严重威胁，还给家庭和社会带来巨大负担。治疗艾滋病需要长期服药和定期检查，耗费大量医疗资源。此外，感染者可能因病失去工作能力或死亡，导致家庭和社会关系破裂。艾滋病的流行也对经济发展产生负面影响，如劳动力减少和生产效率下降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艾滋病职业暴露风险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6500" r="16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职业暴露定义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指在工作过程中因接触艾滋病病毒携带者的血液、体液而可能感染艾滋病病毒的情况。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职业暴露类型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血液暴露、体液暴露、针刺伤等。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职业暴露的定义与类型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常见职业暴露风险行业与场景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医疗行业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医生、护士、实验室技术人员等在手术、注射、采血等操作中接触患者血液和体液。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美容行业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理发师、美容师在为顾客服务过程中可能接触到顾客的血液和体液。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警察和执法人员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在处理吸毒者、性工作者等高危人群时可能接触其血液和体液。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紧急救援人员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在事故现场救援过程中可能接触到受害者的血液和体液。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职业暴露风险评估与预防措施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对各行业和场景进行风险评估，确定高风险和低风险职业暴露类型。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使用防护用品、加强培训教育、建立报告制度等措施来降低职业暴露风险。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艾滋病职业预防策略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预防性教育及宣传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定期开展艾滋病防治知识培训，提高员工对艾滋病的认识和预防能力。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在工作场所设置宣传栏、海报等，普及艾滋病防治知识，提高员工意识。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开展主题活动，如“世界艾滋病日”，加强员工对艾滋病的关注和参与。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制定严格的职业安全管理制度，确保员工在工作过程中不会受到伤害。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提供安全的防护装备，如手套、口罩、防护服等，以减少员工与感染源的接触。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对工作环境进行定期监测，确保符合国家和地方的安全卫生标准。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建立安全的工作环境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https://d.book118.com/617164121113006031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2024-09-03T22:05:44.221</cp:lastPrinted>
  <dcterms:created xsi:type="dcterms:W3CDTF">2024-09-03T14:05:44Z</dcterms:created>
  <dcterms:modified xsi:type="dcterms:W3CDTF">2024-09-03T14:05:46Z</dcterms:modified>
</cp:coreProperties>
</file>