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3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D06C5A3-EA39-4EB6-A064-3D3DF5DB518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0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0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1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1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1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1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2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1F1C2-270B-4998-B4ED-177E7FC36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DBE4B-3B3B-45AC-96C6-527101958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9EE583-3594-4CC8-A8B8-9544A0B9D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99E75A-18DE-4A9F-B6AB-335577505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4EE660-8DEB-4059-9B46-5E1E22F9F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AB029B-7565-472F-82CA-8DCF55BF0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04A258-C953-42B7-92CE-B1B774FEE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7F5BB1-467F-4EC7-9FE2-4188C1AEC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BDE2CF-59F5-47F0-A986-37151F31C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2E9C2-FABF-420C-A43D-0BFB460D4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FEB9C-DEB7-4FF8-A859-B50FC5B50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140409F-386B-4B66-91CC-E4C4ABC2FAD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9A3A16E-00C2-4C62-A35A-79D8E7A45CA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201141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乳癌恶性肿瘤查房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7648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乳癌的病因和发病率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乳癌的临床表现和诊断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乳癌的治疗方法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乳癌的并发症和预后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乳癌的康复护理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乳癌的科研进展和展望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8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结束语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第一章 乳癌的病因和发病率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乳腺肿瘤的分类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乳腺肿瘤分为良性乳腺肿瘤和恶性乳腺肿瘤。良性乳腺肿瘤通常是良性增生性病变，不具有侵袭性。恶性乳腺肿瘤则具有侵袭性，是乳腺癌的一种类型。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乳腺癌的病因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3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1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遗传因素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部分乳腺癌患者具有家族史。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BRCA1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和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BRCA2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基因突变与乳腺癌风险增加相关。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生活方式因素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饮食结构不合理可能增加乳腺癌风险。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缺乏运动、肥胖、饮酒等生活习惯与乳腺癌发生有关。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1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乳癌的临床表现和诊断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乳腺癌的早期症状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乳腺癌的早期症状包括乳房肿块、乳头溢液和皮肤改变。这些症状可能是乳腺癌的警示信号，需要及时进行专业医学检查和诊断。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75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76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6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2.title"/>
          <p:cNvSpPr/>
          <p:nvPr/>
        </p:nvSpPr>
        <p:spPr>
          <a:xfrm>
            <a:off x="8046720" y="1557720"/>
            <a:ext cx="3318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蛋白质检测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HER2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ER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PR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content.4.title"/>
          <p:cNvSpPr/>
          <p:nvPr/>
        </p:nvSpPr>
        <p:spPr>
          <a:xfrm>
            <a:off x="8046720" y="4109040"/>
            <a:ext cx="3371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乳腺癌的分子诊断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6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基因检测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BRCA1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BRCA2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TP53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1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1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9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0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乳腺癌的分子诊断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1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分子诊断是通过检测乳腺癌病人的基因和蛋白质水平，帮助医生更准确地判断疾病类型和治疗方案。基因检测和蛋白质检测是常用的分子诊断技术。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4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4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63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1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72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乳癌的治疗方法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乳腺癌放疗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乳腺癌放疗是一种常见的治疗方法，通过辐射破坏癌细胞。术后放疗旨在预防癌细胞再生，而局部复发放疗则针对局部肿瘤复发进行治疗。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8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8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0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8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乳腺癌内分泌治疗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9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内分泌治疗是针对激素受体阳性乳腺癌的一种重要治疗方法。针对雌激素受体阳性乳腺癌和雄激素受体阳性乳腺癌，选择不同的内分泌治疗方案。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1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1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31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0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1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2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3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4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5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6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7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8" name="content.2.title"/>
          <p:cNvSpPr/>
          <p:nvPr/>
        </p:nvSpPr>
        <p:spPr>
          <a:xfrm>
            <a:off x="8046720" y="1557720"/>
            <a:ext cx="3318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化疗的副作用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恶心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呕吐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脱发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1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4" name="content.4.title"/>
          <p:cNvSpPr/>
          <p:nvPr/>
        </p:nvSpPr>
        <p:spPr>
          <a:xfrm>
            <a:off x="8046720" y="4109040"/>
            <a:ext cx="3371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乳腺癌化疗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7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8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化疗药物分类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顺铂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紫松龙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卡培他滨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6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6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81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04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83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4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乳癌的并发症和预后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6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7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8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9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0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1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2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94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乳腺癌的复发与转移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乳腺癌是一种常见的恶性肿瘤，其并发症之一为局部复发，即在治疗后原发肿瘤的位置再次出现病变。另外，乳腺癌还可能出现远处转移，即癌细胞转移到远处器官或组织，造成二次病变和扩散。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97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98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9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0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1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2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3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4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5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6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7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8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9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0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1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2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3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4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5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6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7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418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https://d.book118.com/617201141033006054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乳癌恶性肿瘤查房</vt:lpstr>
      <vt:lpstr>目录</vt:lpstr>
      <vt:lpstr>第一章 乳癌的病因和发病率</vt:lpstr>
      <vt:lpstr> </vt:lpstr>
      <vt:lpstr>乳腺癌的病因</vt:lpstr>
      <vt:lpstr>第2章 乳癌的临床表现和诊断</vt:lpstr>
      <vt:lpstr> </vt:lpstr>
      <vt:lpstr>乳腺癌的分子诊断</vt:lpstr>
      <vt:lpstr>乳腺癌的分子诊断</vt:lpstr>
      <vt:lpstr>第3章 乳癌的治疗方法</vt:lpstr>
      <vt:lpstr> </vt:lpstr>
      <vt:lpstr>乳腺癌内分泌治疗</vt:lpstr>
      <vt:lpstr>乳腺癌化疗</vt:lpstr>
      <vt:lpstr>第4章 乳癌的并发症和预后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2024-09-28T10:17:19.480</cp:lastPrinted>
  <dcterms:created xsi:type="dcterms:W3CDTF">2024-09-28T02:17:19Z</dcterms:created>
  <dcterms:modified xsi:type="dcterms:W3CDTF">2024-09-28T02:17:21Z</dcterms:modified>
</cp:coreProperties>
</file>