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92F49-892C-45E0-A787-7F32EB437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3B244-049F-4B20-AFF7-4F61950F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996EC-5DF7-4C3D-B8DD-C1582509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67087-A98B-4D39-875A-F5A54D153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6418C5-F72E-42BB-B493-1F95BA00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9B824-B6D2-4B98-B254-FBB90CE3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EA6D4A-330E-4380-94F0-D1E2F7C1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DE146-42C2-46EC-8B9F-EA3CB90A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5927F-F469-400B-9BFB-F08D120E0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9E33B-4146-45E2-B890-C6421EE4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BCB2F-D8FC-4F18-8601-C5FCD8801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201143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幼儿园团队协作与合作的高效方法与团队模式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团队协作与合作的重要性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高效沟通方法与技巧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分工协作与资源整合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创新团队模式与策略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激励与评价机制设计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培养团队合作意识与精神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团队协作与合作的重要性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团队成员可以各自负责擅长的部分，提高工作效率和专业性。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避免重复劳动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通过团队协作，可以避免多个成员进行相同的工作，减少资源浪费。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团队成员之间可以及时沟通、协调，对问题和挑战做出迅速反应。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团队协作有助于成员之间形成共同的目标和愿景，增强团队的向心力和凝聚力。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913" r="1091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通过合作，团队成员可以更好地了解彼此，建立相互信任的关系。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协作与合作有助于形成积极的团队文化，提高团队成员的归属感和忠诚度。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团队成员可以通过观察和交流，学习其他成员的优点和长处，促进个人成长。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学习与借鉴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通过团队协作，可以结识更多的同事和朋友，拓展人际关系网络。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在团队中发挥自己的作用，取得成果，可以提升自我认同感和价值感。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高效沟通方法与技巧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60" r="2206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525" r="26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在沟通之前，要明确沟通的目标和期望结果，确保双方对沟通的目的有清晰的认识。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对要沟通的内容进行梳理和分类，明确重点和非重点，避免在沟通过程中遗漏或混淆信息。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梳理沟通内容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67" b="63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积极倾听对方的观点和意见，给予充分的关注和尊重，不要打断或急于反驳。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清晰、准确地表达自己的观点和想法，避免使用模糊或含糊不清的语言。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在沟通过程中及时给予反馈，确认对方是否理解自己的意思，并对对方的观点和想法给予积极的回应。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开放与包容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保持开放的心态，接纳不同的观点和想法，鼓励团队成员提出建设性的意见和建议。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建立相互尊重和信任的关系，尊重彼此的观点和意见，相信对方的能力和诚意。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积极主动地参与团队讨论和决策，分享自己的知识和经验，为团队的发展贡献自己的力量。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建立良好沟通氛围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分工协作与资源整合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明确职责和任务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为每个团队成员分配具体的职责和任务，确保每个人都清楚自己的责任和工作范围，避免工作重叠或遗漏。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建立工作流程和规范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制定详细的工作流程和操作规范，确保团队成员能够按照统一的标准和要求进行工作，提高工作效率和质量。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根据能力和特长分工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识别团队成员的独特能力和优势，根据各自特长进行合理分工，确保每个人都能在自己擅长的领域发挥最大作用。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合理分工，明确职责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鼓励团队成员分享自己的知识和经验，促进彼此之间的学习和成长，提升团队整体的专业素养。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共享知识和经验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合理规划和使用团队的物质资源，如教学设备、活动场地等，确保资源的充分利用和共享，避免浪费。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共享物质资源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识别团队成员之间的互补优势，通过协同合作实现优势的互补和强化，提升团队的整体实力。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互补优势，协同合作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资源共享，优势互补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https://d.book118.com/617201143043006030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2024-09-01T20:46:33.967</cp:lastPrinted>
  <dcterms:created xsi:type="dcterms:W3CDTF">2024-09-01T12:46:33Z</dcterms:created>
  <dcterms:modified xsi:type="dcterms:W3CDTF">2024-09-01T12:46:36Z</dcterms:modified>
</cp:coreProperties>
</file>