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84B683-55DF-4072-B128-DB33AD510D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7D1797-DB20-452F-B2FD-FF37759B56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DEBD87-1B87-4F35-8329-FFBC89C737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4D7B70-0042-4446-9FA3-97BCDAF8DF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75A3D6-12E9-4BBF-91F3-5BB777F592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871C6D-CD13-4D54-A08A-3128C14604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661521-87D3-4E16-A4C1-44011B5E9B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0A776B-182D-4593-B766-09541CA2B5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13B4F9-F9B9-41D1-AD5C-BD43D589EA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3AE43B-CAA6-4BAF-B4D8-6228BD2861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7723D9-A254-4CAA-80EF-7F0EE24E01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00100513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定量资料数据的统计描述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定量资料数据的收集与整理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定量资料数据的描述性统计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定量资料数据的推断性统计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定量资料数据的可视化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定量资料数据的应用场景与案例分析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532" b="1053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描述定量数据的分布特征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通过统计描述，可以了解数据的分布规律，如集中趋势、离散程度和偏态等。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为进一步分析打下基础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统计描述是数据分析的基础，为后续的推断性统计分析和数据挖掘提供重要依据。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辅助决策制定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通过对定量数据的统计描述，可以为决策者提供直观的数据支持，有助于做出更科学、合理的决策。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数值型数据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定量资料数据是以数值形式表示的，可以进行数学运算和统计分析。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连续性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定量资料数据通常是连续的，可以取任意实数值，便于进行各种统计处理。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可比性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不同时间、不同空间或不同条件下的定量资料数据可以进行比较和分析，以揭示其内在规律和联系。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定量资料数据的特点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定量资料数据的收集与整理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1743" r="1174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混合数据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结合原始数据和二手数据进行分析，以获取更全面、准确的信息。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原始数据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直接从研究对象或实验过程中获取的数据，如调查问卷、实验记录等。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二手数据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从已有的研究、报告或数据库中获取的数据，如统计年鉴、学术文献等。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通过直接观察研究对象或现象来收集数据，如自然观察、实验观察等。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通过向研究对象提出问题或填写问卷等方式来收集数据，如问卷调查、访谈调查等。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测量法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通过测量研究对象的某些属性或特征来收集数据，如身高、体重、温度等。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数据收集方法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33" r="21833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数据转换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数据标准化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数据压缩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数据整理与预处理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去除重复、无效或异常数据，保证数据的准确性和一致性。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消除量纲影响，使不同特征具有相同的尺度，便于进行比较和分析。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将数据转换为适合分析的形式，如将分类变量转换为虚拟变量、对连续变量进行离散化等。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通过降维技术减少数据维度，提取主要特征，降低计算复杂度和提高分析效率。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定量资料数据的描述性统计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适用于对称分布，特别是正态分布的资料。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算术均数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适用于免疫学的抗体滴度、人口几何增长资料等。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几何均数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适用于各种分布资料，常用于偏峰资料。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中位数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集中趋势的度量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极差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即最大值与最小值之差，说明数据的变动范围。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方差与标准差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方差是每个数据与全体数据平均数之差的平方值的平均数。标准差是方差的算术平方根，用s表示。方差和标准差适用于对称分布，特别是正态分布的资料。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变异系数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即标准差与均数之比，用CV表示。它适用于不同度量衡单位、均数相差较大或单位相同的两组或多组资料的变异程度的比较。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四分位数间距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即上四分位数与下四分位数之差，反映中间50%数据的离散程度。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离散程度的度量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844" r="2484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偏态系数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描述数据分布偏态方向和程度的统计量，用SK表示。SK&gt;0表示正偏态，SK&lt;0表示负偏态，SK=0表示数据分布对称。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峰态系数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描述数据分布峰态的统计量，用K表示。K值大小可以反映数据分布的尖锐或扁平程度。K&gt;0表示数据分布比正态分布更尖锐，K&lt;0表示数据分布比正态分布更扁平，K=0表示数据分布与正态分布相同。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分布形态的度量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https://d.book118.com/618001005131006033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2024-09-11T23:11:58.959</cp:lastPrinted>
  <dcterms:created xsi:type="dcterms:W3CDTF">2024-09-11T15:11:58Z</dcterms:created>
  <dcterms:modified xsi:type="dcterms:W3CDTF">2024-09-11T15:12:01Z</dcterms:modified>
</cp:coreProperties>
</file>