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D9004-A6D9-46B1-91CC-38C965DE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29146-AEB5-4D8A-8083-B9700BCB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13694-5089-4C68-91B1-F462B7EBD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2CDD9-FAC4-4B2C-B054-0BFE52957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5B1EC-281B-410A-BFCB-AEFA69CF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C35DC-EEAC-4651-A52E-053CF24F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0D277-36B1-4ECD-A573-03B43871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04678-3749-46A4-A077-E090AE012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609BE-2902-4D80-A76D-BFB7DDDAE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907FF-4925-423E-9ECB-612EF6EA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E2BE6-B19E-496C-8520-64972934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29" r:id="rId2"/>
    <p:sldLayoutId id="2147484730" r:id="rId3"/>
    <p:sldLayoutId id="2147484731" r:id="rId4"/>
    <p:sldLayoutId id="2147484732" r:id="rId5"/>
    <p:sldLayoutId id="2147484733" r:id="rId6"/>
    <p:sldLayoutId id="2147484734" r:id="rId7"/>
    <p:sldLayoutId id="2147484735" r:id="rId8"/>
    <p:sldLayoutId id="2147484736" r:id="rId9"/>
    <p:sldLayoutId id="2147484737" r:id="rId10"/>
    <p:sldLayoutId id="214748473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01122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废弃物处理与回收利用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废弃物处理方式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回收利用的重要性和意义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废弃物回收利用的分类和途径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废弃物处理与回收利用的实践案例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废弃物处理与回收利用的未来发展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废弃物处理方式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填埋法</a:t>
            </a:r>
            <a:endParaRPr lang="zh-CN" altLang="en-US"/>
          </a:p>
        </p:txBody>
      </p:sp>
      <p:sp>
        <p:nvSpPr>
          <p:cNvPr id="1049216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定义：将废弃物埋在地下，使其与环境隔离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改进措施：采用防渗漏措施，减少对环境的影响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缺点：占用土地资源，可能造成地下水污染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优点：简单易行，成本低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焚烧法</a:t>
            </a:r>
            <a:endParaRPr lang="zh-CN" altLang="en-US"/>
          </a:p>
        </p:txBody>
      </p:sp>
      <p:sp>
        <p:nvSpPr>
          <p:cNvPr id="10493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定义：将废弃物在高温下燃烧，使其减量、无害化及资源化的处理方式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优点：处理量大、减量性好、无害化彻底、可回收热量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缺点：投资大、稳定性差、二次污染、需消耗能源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应用场景：适用于城市垃圾、工业废弃物的处理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生物处理法</a:t>
            </a:r>
            <a:endParaRPr lang="zh-CN" altLang="en-US"/>
          </a:p>
        </p:txBody>
      </p:sp>
      <p:sp>
        <p:nvSpPr>
          <p:cNvPr id="104940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原理：利用微生物分解废弃物中的有机物质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局限性：处理效率较低，需要较长时间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应用：生活垃圾、农业废弃物、工业废水等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优点：环保、节能、无二次污染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其他处理方法</a:t>
            </a:r>
            <a:endParaRPr lang="zh-CN" altLang="en-US"/>
          </a:p>
        </p:txBody>
      </p:sp>
      <p:sp>
        <p:nvSpPr>
          <p:cNvPr id="104950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堆肥法：将废弃物转化为肥料，用于农业和园林绿化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光催化降解法：利用光催化剂将废弃物中的有害物质分解为无害物质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生物处理法：利用微生物将废弃物转化为沼气、肥料等可利用资源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热解气化法：将废弃物在高温下转化为可燃性气体，用于发电或供热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60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回收利用的重要性和意义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节约资源</a:t>
            </a:r>
            <a:endParaRPr lang="zh-CN" altLang="en-US"/>
          </a:p>
        </p:txBody>
      </p:sp>
      <p:sp>
        <p:nvSpPr>
          <p:cNvPr id="104973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回收利用可以减少原材料的消耗，降低生产成本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回收利用可以减少废弃物的产生，减轻环境污染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回收利用可以促进资源的循环利用，实现可持续发展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回收利用可以提升公众的环保意识，促进社会和谐发展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减少污染</a:t>
            </a:r>
            <a:endParaRPr lang="zh-CN" altLang="en-US"/>
          </a:p>
        </p:txBody>
      </p:sp>
      <p:sp>
        <p:nvSpPr>
          <p:cNvPr id="104979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回收利用可以减少垃圾填埋的数量，从而减少对环境的污染。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回收利用可以减少原材料的开采，从而保护自然资源。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回收利用可以减少能源的消耗，从而降低碳排放。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回收利用可以促进循环经济的发展，从而实现可持续发展。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经济效益</a:t>
            </a:r>
            <a:endParaRPr lang="zh-CN" altLang="en-US"/>
          </a:p>
        </p:txBody>
      </p:sp>
      <p:sp>
        <p:nvSpPr>
          <p:cNvPr id="1049880" name="正文"/>
          <p:cNvSpPr txBox="1"/>
          <p:nvPr>
            <p:custDataLst>
              <p:tags r:id="rId2"/>
            </p:custDataLst>
          </p:nvPr>
        </p:nvSpPr>
        <p:spPr>
          <a:xfrm>
            <a:off x="2289796" y="1319530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节约资源：回收利用可以减少对自然资源的依赖，降低生产成本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正文"/>
          <p:cNvSpPr txBox="1"/>
          <p:nvPr>
            <p:custDataLst>
              <p:tags r:id="rId3"/>
            </p:custDataLst>
          </p:nvPr>
        </p:nvSpPr>
        <p:spPr>
          <a:xfrm>
            <a:off x="2289796" y="2627738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创造就业机会：回收利用产业可以提供大量的就业机会，促进经济发展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正文"/>
          <p:cNvSpPr txBox="1"/>
          <p:nvPr>
            <p:custDataLst>
              <p:tags r:id="rId4"/>
            </p:custDataLst>
          </p:nvPr>
        </p:nvSpPr>
        <p:spPr>
          <a:xfrm>
            <a:off x="2289796" y="3935945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保护环境：回收利用可以减少废弃物对环境的污染，保护生态环境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正文"/>
          <p:cNvSpPr txBox="1"/>
          <p:nvPr>
            <p:custDataLst>
              <p:tags r:id="rId5"/>
            </p:custDataLst>
          </p:nvPr>
        </p:nvSpPr>
        <p:spPr>
          <a:xfrm>
            <a:off x="2289796" y="5244153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提高资源利用率：回收利用可以提高资源利用率，实现可持续发展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社会效益</a:t>
            </a:r>
            <a:endParaRPr lang="zh-CN" altLang="en-US"/>
          </a:p>
        </p:txBody>
      </p:sp>
      <p:sp>
        <p:nvSpPr>
          <p:cNvPr id="104994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8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0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2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创造就业机会：回收利用产业可以创造就业机会，促进经济发展。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6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0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减少环境污染：回收利用可以减少废弃物对环境的污染，保护生态环境。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4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6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8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节约资源：回收利用可以节约资源，降低生产成本，提高经济效益。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2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4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6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提高公众环保意识：回收利用可以增强公众的环保意识，促进社会可持续发展。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3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5003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废弃物回收利用的分类和途径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https://d.book118.com/618001122046006025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废弃物处理与回收利用</vt:lpstr>
      <vt:lpstr>目录</vt:lpstr>
      <vt:lpstr>添加章节标题</vt:lpstr>
      <vt:lpstr>废弃物处理方式</vt:lpstr>
      <vt:lpstr>填埋法</vt:lpstr>
      <vt:lpstr>焚烧法</vt:lpstr>
      <vt:lpstr>生物处理法</vt:lpstr>
      <vt:lpstr>其他处理方法</vt:lpstr>
      <vt:lpstr>回收利用的重要性和意义</vt:lpstr>
      <vt:lpstr>节约资源</vt:lpstr>
      <vt:lpstr>减少污染</vt:lpstr>
      <vt:lpstr>经济效益</vt:lpstr>
      <vt:lpstr>社会效益</vt:lpstr>
      <vt:lpstr>废弃物回收利用的分类和途径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2024-09-01T22:26:15.320</cp:lastPrinted>
  <dcterms:created xsi:type="dcterms:W3CDTF">2024-09-01T14:26:15Z</dcterms:created>
  <dcterms:modified xsi:type="dcterms:W3CDTF">2024-09-01T14:26:18Z</dcterms:modified>
</cp:coreProperties>
</file>