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D556915-5692-4CC9-ACAE-C2F0B6316A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F5CB3F7-0E5B-4550-BA54-E1CDA65527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0C6B5A6-F6C8-427B-A1B6-8DB929D150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A3A4F60-917C-4987-929B-D7BB463928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BC91281-F00E-4BBE-B9B0-27F5488E38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3C78AF0-4DBE-4460-B3EC-1173EDF90B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7D8DDCA-32FA-4CBB-B6BB-84F9CDD8A5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B353257-51C3-47EB-9F82-8BBB983471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633D3AA-133C-48A2-B49D-951178AB9C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89B3B50-171E-4844-890F-F93A2731CE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FD69D59-E1B9-4DCA-BEF2-D79C2A0320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13.jpeg" /><Relationship Id="rId6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23.jpeg" /><Relationship Id="rId6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18002071066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315495" y="927427"/>
            <a:ext cx="812800" cy="73152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2657183">
            <a:off x="7142739" y="769563"/>
            <a:ext cx="642029" cy="542157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2685974">
            <a:off x="6633365" y="506931"/>
            <a:ext cx="340936" cy="340936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685974">
            <a:off x="7446339" y="236818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2685974">
            <a:off x="11517212" y="2896896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685974">
            <a:off x="6777271" y="3320747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flipH="1">
            <a:off x="8211116" y="641491"/>
            <a:ext cx="3983355" cy="5732145"/>
          </a:xfrm>
          <a:prstGeom prst="rect">
            <a:avLst/>
          </a:prstGeom>
        </p:spPr>
      </p:pic>
      <p:sp>
        <p:nvSpPr>
          <p:cNvPr id="9" name="AutoShape 9"/>
          <p:cNvSpPr/>
          <p:nvPr/>
        </p:nvSpPr>
        <p:spPr>
          <a:xfrm rot="2657183">
            <a:off x="11213724" y="770198"/>
            <a:ext cx="642029" cy="542157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2685974">
            <a:off x="10704350" y="507566"/>
            <a:ext cx="340936" cy="340936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 rot="2685974">
            <a:off x="11517324" y="237453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-704" y="6381115"/>
            <a:ext cx="12195175" cy="4768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931384" y="1759797"/>
            <a:ext cx="7657616" cy="275096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药物性肝炎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-704" y="6381115"/>
            <a:ext cx="12195175" cy="476885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42202" y="3100183"/>
            <a:ext cx="3335655" cy="624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724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42202" y="2288631"/>
            <a:ext cx="3335655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800" b="1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912220" y="714964"/>
            <a:ext cx="5606620" cy="4770438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药物性肝炎简介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药物性肝炎的病因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药物性肝炎的诊断与治疗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药物性肝炎的预防与控制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药物性肝炎研究进展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药物性肝炎简介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9274" r="29274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365" r="3036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药物性肝炎是指由于药物或其代谢产物引起的肝脏损害，通常伴随着肝功能的异常。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药物性肝炎可分为急性、慢性、胆汁淤积性和混合性肝炎。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药物在肝脏内代谢，产生有毒代谢产物，导致肝细胞损伤。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药物代谢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免疫反应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遗传因素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某些药物可作为半抗原，与肝细胞内蛋白结合后触发免疫反应，导致肝细胞损伤。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某些个体对特定药物的代谢和反应存在遗传差异，可能导致药物性肝炎易感性增加。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发病机制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656" r="23656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484" r="484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临床表现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表现为转氨酶、胆红素等肝功能指标升高。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由于肝脏肿大或炎症反应，可能出现肝区疼痛。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如恶心、呕吐、食欲不振等。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如发热、乏力、尿黄等。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肝功能异常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肝区疼痛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消化系统症状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其他症状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药物性肝炎的病因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某些药物可能导致过敏反应，引发肝脏炎症。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药物过敏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某些药物在体内代谢过程中产生有毒物质，对肝脏造成损害。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药物毒性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某些药物可能导致肝脏代谢异常，引发药物性肝炎。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药物代谢异常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常见病因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药物性肝炎的易感因素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年龄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老年人、儿童和青少年更容易发生药物性肝炎，因为他们的肝脏代谢功能较弱。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遗传因素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某些基因变异可能导致肝脏对药物的敏感性增加，易发生药物性肝炎。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疾病状态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某些疾病如肝病、糖尿病、心血管疾病等可能增加药物性肝炎的风险。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慎重用药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定期监测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注意药物相互作用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提高免疫力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药物性肝炎的预防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避免不必要的用药，尽量选择安全性高的药物。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长期用药者应定期监测肝功能，以便及时发现药物性肝炎。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避免同时使用可能产生相互作用的药物。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保持健康的生活方式，增强免疫力，降低药物性肝炎的发生风险。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药物性肝炎的诊断与治疗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https://d.book118.com/618002071066006026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71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2024-09-03T20:25:11.959</cp:lastPrinted>
  <dcterms:created xsi:type="dcterms:W3CDTF">2024-09-03T12:25:11Z</dcterms:created>
  <dcterms:modified xsi:type="dcterms:W3CDTF">2024-09-03T12:25:14Z</dcterms:modified>
</cp:coreProperties>
</file>