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D5712-4235-4BA5-8CB3-E57D6FF41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CEE20-EEA4-4A8F-A126-FEDA0D561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23CAE-5E76-41A5-A789-D1DF9E191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026F6-0B91-4136-949F-A43E242B6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FA5B2A-8199-4001-8BA6-41BF6612A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F83BB7-3621-4A56-BAA7-FE58027C9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988F71-CB09-41B1-8A04-97F7BEC8E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A6920-C3EE-40D9-AA71-0887EF355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56F0A-815E-44F9-B764-701ADB61C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BF1C2-D876-4A1E-9781-8649C1FBA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82ED1-6504-4D94-A29E-9EB06FAEC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emf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05065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服装行业网络营销现状调查分析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服装行业网络营销概述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服装行业网络营销现状分析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服装行业网络营销面临的问题与挑战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服装行业网络营销成功案例分享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895" r="22895"/>
          <a:stretch>
            <a:fillRect/>
          </a:stretch>
        </p:blipFill>
        <p:spPr>
          <a:xfrm>
            <a:off x="1241255" y="1314002"/>
            <a:ext cx="2902137" cy="509023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Freeform 27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服装行业是传统制造业的代表之一，随着互联网技术的发展，网络营销逐渐成为服装企业重要的营销手段。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随着电子商务的兴起，越来越多的消费者选择在线购买服装，这为服装企业提供了新的销售渠道和机会。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然而，随着市场竞争的加剧，服装企业需要不断创新和改进网络营销策略，以吸引和留住消费者。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23" name="AutoShape 23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8" name="AutoShape 28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221708" y="4285843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研究服装行业网络营销现状，了解当前市场的发展趋势和存在的问题。</a:t>
            </a:r>
          </a:p>
        </p:txBody>
      </p:sp>
      <p:sp>
        <p:nvSpPr>
          <p:cNvPr id="30" name="AutoShape 3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3775555" y="4298512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分析服装企业网络营销的成功案例，总结其经验和教训，为其他企业提供参考和借鉴。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3" name="Connector 43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44" name="AutoShape 44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6329403" y="4298512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探讨服装企业如何制定有效的网络营销策略，提高品牌知名度和销售额。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3" name="Connector 53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54" name="AutoShape 54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8883251" y="4298512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通过研究和分析，为服装企业在网络营销方面提供有益的建议和指导，促进其健康发展和创新。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服装行业网络营销概述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服装行业网络营销是指利用互联网平台和数字化技术，进行品牌推广、产品销售、客户关系管理等营销活动。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跨时空性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网络营销突破了时间和空间的限制，可以随时随地与消费者进行互动。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通过数据分析，企业可以针对不同消费者的需求和偏好，提供个性化的产品和服务。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低成本、高效率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网络营销降低了传统营销的成本，提高了营销效率和效果。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服装行业网络营销的定义与特点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44" r="32444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20世纪90年代末，随着互联网的兴起，服装企业开始尝试在线销售。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进入21世纪，电子商务平台逐渐兴起，服装企业开始加大网络营销的力度。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近年来，随着移动互联网的普及和社交媒体的兴起，服装行业网络营销进入了一个全新的时代。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服装行业网络营销的发展历程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网络营销为企业提供了新的销售渠道，扩大了市场份额。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通过网络营销活动，企业可以快速提高品牌知名度和影响力。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通过网络平台，企业可以更好地了解消费者需求，提供更优质的产品和服务，提升客户体验。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提升客户体验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服装行业网络营销现状分析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267" r="232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自建官网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网络营销渠道分析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服装品牌利用社交媒体平台（如微博、微信、抖音等）发布新品信息、推广品牌形象，与消费者互动。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部分品牌建立自己的官方网站，展示品牌形象和产品，提供在线购物服务。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在淘宝、京东、天猫等电商平台开设店铺，进行线上销售。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通过在短视频平台（如快手、B站等）发布短视频，展示服装款式和搭配方式，吸引用户关注和购买。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中老年人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部分品牌也针对中老年人推出相应的服装款式和营销活动，满足他们的穿着需求。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特定群体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还有品牌针对特定群体（如职场人士、学生等）推出符合其需求的服装款式和营销活动。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服装品牌将年轻人作为主要目标客户群体，针对他们的时尚需求和消费习惯制定营销策略。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0" y="0"/>
            <a:ext cx="0" cy="0"/>
          </a:xfrm>
          <a:prstGeom prst="triangle">
            <a:avLst>
              <a:gd name="adj" fmla="val 0"/>
            </a:avLst>
          </a:prstGeom>
          <a:blipFill>
            <a:blip r:embed="rId2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新品发布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通过社交媒体平台和电商平台发布新品信息，吸引消费者关注和购买。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举办线上促销活动（如满减、折扣等），提高销售额。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与知名时尚博主、网红等合作，进行产品推广和品牌宣传。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建立会员制度，为会员提供专享优惠和服务，提高用户忠诚度。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营销策略与手段分析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https://d.book118.com/618005065126006044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2024-09-25T02:47:42.100</cp:lastPrinted>
  <dcterms:created xsi:type="dcterms:W3CDTF">2024-09-24T18:47:42Z</dcterms:created>
  <dcterms:modified xsi:type="dcterms:W3CDTF">2024-09-24T18:47:44Z</dcterms:modified>
</cp:coreProperties>
</file>