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05B13-1A75-431F-A82E-FE1219B81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456D5-0EA5-4ADE-8427-7D7008EF6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220AB-C0F7-4853-B493-C8C749EF7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D0DA8-6D67-4E5B-899B-AA2324559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6DF359-0255-4BFD-9E1B-D4EB977E9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B18F78-17A9-42CD-8E8C-159D5F4CD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54C6B2-6CBF-4272-864A-2C717E9D5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37AEF-A85F-4426-8A0B-2D13EB236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8940D-A05E-406B-BE13-768C159CF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F6696-2782-4ECB-8871-63A8BF63A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FB5D2-E6DE-48CE-808E-0C021CA8F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0513604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现代营销手段与方法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现代营销概述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现代营销是一种以消费者需求为中心，通过整合各种营销手段，实现企业与消费者之间有效沟通与价值交换的过程。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以消费者需求为导向，注重数据驱动和数字化营销手段，强调与消费者建立长期关系，实现个性化、定制化的服务。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以产品为中心，通过大规模广告和促销活动来吸引消费者，注重销售量和市场份额。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以消费者需求为中心，通过个性化服务和定制化产品来满足消费者需求，注重品牌价值和客户满意度。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142" r="1014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现代营销与传统营销的对比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通过与消费者建立长期关系和提供优质服务，企业可以建立品牌忠诚度，提高客户复购率和口碑传播。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数字化营销手段可以帮助企业更精准地定位目标消费者，降低营销成本，提高营销效果。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随着消费者需求和行为的变化，企业需要运用现代营销手段来更好地满足消费者需求，提高市场竞争力。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数字营销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创建高质量、有价值的内容，吸引用户停留时间，提高网站排名。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关键词研究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了解目标受众的搜索习惯，选择与产品或服务相关的关键词，并确保在网站内容中合理使用这些关键词。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网站结构优化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确保网站具有良好的导航结构，易于搜索引擎爬虫抓取，同时减少页面加载时间。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制定社交媒体内容策略，定期发布有价值、有趣的内容，吸引目标受众关注。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292" b="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互动与回应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及时回复用户评论和问题，增强用户参与感和忠诚度。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根据目标受众和预算，选择合适的社交媒体平台进行广告投放。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根据目标受众和营销目标，选择适合的内容类型，如博客文章、视频、电子书等。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分发渠道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将内容发布到适合的目标渠道，如公司官网、社交媒体平台、行业论坛等。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监测与优化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分析内容营销效果，不断优化内容质量和发布策略。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订阅者获取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邮件内容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发送频率与时机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数据分析和优化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40" b="14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4562" r="456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通过提供免费资源或优惠活动等方式吸引潜在客户订阅电子邮件。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设计有吸引力的邮件标题和正文，提供有价值的信息和资源。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合理安排发送频率和时机，避免打扰订阅者。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分析邮件营销数据，了解用户行为和偏好，优化邮件内容和发送策略。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64" b="146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9553" r="95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社交媒体平台的选择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平台用户规模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选择用户规模大、活跃度高的社交媒体平台，如Facebook、Twitter、Instagram等。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目标受众特点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根据产品或服务的目标受众特点，选择适合的社交媒体平台，如针对年轻人的平台或针对专业人士的平台。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平台功能与特点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根据产品或服务的特点和需求，选择具有相应功能和特点的社交媒体平台，如视频分享平台或图片分享平台。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选择适合产品或服务的广告形式，如图片广告、视频广告、文字广告等。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广告形式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根据产品或服务的目标受众特点，制定准确的广告定位策略，以提高广告的点击率和转化率。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注重广告内容的创意性和吸引力，以吸引用户的关注和兴趣。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广告内容创意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社交媒体广告策略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https://d.book118.com/618005136043006043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2024-09-22T19:41:28.973</cp:lastPrinted>
  <dcterms:created xsi:type="dcterms:W3CDTF">2024-09-22T11:41:28Z</dcterms:created>
  <dcterms:modified xsi:type="dcterms:W3CDTF">2024-09-22T11:41:31Z</dcterms:modified>
</cp:coreProperties>
</file>