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F8FCF-E7D3-483F-8F41-5B398114E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69378-F897-4909-8DFC-6E524717D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2EA9C-1E85-4AC4-889D-2CAA86CF4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03011-4B86-483F-97BE-A8467B51A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309BB8-98DB-41E3-9940-B28E81B36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F36B48-5497-4B5D-822D-4402DA758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FAB172-72AF-471F-8D38-DB89788BD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35A57-A0C0-4073-A7C5-22A8A537D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7F3C4-3E1E-4A25-AF7D-B7FBCDF2F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11C9D-8D7F-4BEB-BBF1-78359D9B6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34349-FCAA-4DC5-91DF-E353CB135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06064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运动治疗技术步行训练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步行训练基础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运动治疗技术基础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步行训练的运动治疗技术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步行训练的评估和监测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步行训练的案例分析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步行训练基础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步行训练是指通过特定的训练方法，帮助患者恢复或提高步行能力的康复治疗技术。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步行是人类日常活动的基础，对于维持身体功能和生活质量至关重要。步行训练有助于改善心肺功能、增强肌肉力量、提高平衡和协调能力，从而改善患者的整体健康状况。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步行训练的定义和重要性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适用于因各种原因导致的步行障碍，如神经系统疾病（如帕金森病、多发性硬化症、脑卒中等）、肌肉骨骼疾病（如关节炎、骨折等）以及慢性疾病（如糖尿病、慢性心肺疾病等）。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对于严重的心血管疾病、急性感染、骨折未愈合等患者，应谨慎进行步行训练，必要时应在医生指导下进行。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步行训练的适应症和禁忌症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被动步行训练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主动步行训练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抗阻步行训练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平衡训练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步行训练的分类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513" r="195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9" r="1654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患者依靠外部力量进行步行，如轮椅、助行架等。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患者依靠自身力量进行步行，可以通过不同的训练方式来提高步行的稳定性和协调性。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通过增加阻力来提高患者的肌肉力量和耐力。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通过特定的平衡练习来提高患者的平衡能力。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运动治疗技术基础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运动治疗技术是指通过一系列专业的运动训练和指导，帮助患者恢复身体功能、提高运动能力和生活质量的治疗方法。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运动治疗技术对于治疗多种疾病和损伤具有显著效果，可以帮助患者改善身体状况、减轻疼痛、增强肌肉力量、提高关节灵活性和平衡能力等。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运动治疗技术的定义和重要性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根据治疗对象和目标的不同，运动治疗技术可分为多种类型，如关节活动度训练、肌力训练、平衡训练、协调训练等。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运动治疗技术的应用范围广泛，包括神经系统疾病（如脑卒中、脊髓损伤）、骨科疾病（如骨折、关节炎）、康复医学等领域。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运动治疗技术的分类和应用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运动治疗技术的实施需要由专业的康复治疗师进行，根据患者的具体情况制定个性化的治疗方案，并在治疗过程中密切观察患者的反应和效果，及时调整方案。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运动治疗技术时，需要注意患者的身体状况、病情和个体差异，遵循安全、科学、个性化的原则，避免过度训练和损伤。同时，患者也需要积极配合治疗师的工作，按照要求进行训练，以达到最佳的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运动治疗技术的实施和注意事项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步行训练的运动治疗技术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508" r="175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平衡训练是步行训练中的重要环节，有助于提高患者的平衡感和稳定性。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通过单脚站立练习，可以提高患者的平衡感和下肢肌肉力量。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单脚站立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利用平衡板进行练习，可以增加身体的不稳定性，促使患者通过调整身体姿势来维持平衡。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平衡板训练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通过闭眼行走练习，可以锻炼患者的本体感受器功能，提高平衡能力。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闭眼行走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https://d.book118.com/618006064000006025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2024-09-01T08:58:55.136</cp:lastPrinted>
  <dcterms:created xsi:type="dcterms:W3CDTF">2024-09-01T00:58:55Z</dcterms:created>
  <dcterms:modified xsi:type="dcterms:W3CDTF">2024-09-01T00:58:56Z</dcterms:modified>
</cp:coreProperties>
</file>