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00520CB-C38C-4763-8623-05CB53895A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3E6255-3DB9-443F-A575-77F54D95C4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0668625-F801-4078-9E10-AD7C0D0243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71F7665-69B1-46A7-BAF1-67FFC1264B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FE1277C-499F-474C-9E8C-B33F49EBE9F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96980FC-C006-474C-B02C-1B0CB24786B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E556151-94F9-44F0-9F13-48CBEBDA86A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E7BE077-F413-4A82-89EF-EA98C4ADEE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DD1EB8A-DBF3-401F-AE1F-AFE79E8D5A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D30FEB-CFC4-4D35-A2AC-68C60CB459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4168FB-8EA2-413C-B25E-B5CDE0CBEF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8011142143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揉捏法在能源系统优化中的应用研究</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揉捏法基本原理及特点
 揉捏法在电力系统优化中的应用
 揉捏法在可再生能源系统优化中的应用
 揉捏法在能源系统可靠性优化中的应用
 揉捏法在能源系统经济性优化中的应用
 揉捏法在能源系统环境性优化中的应用
 揉捏法在能源系统综合优化中的应用
 揉捏法在能源系统优化中的发展前景</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揉捏法基本原理及特点</a:t>
            </a:r>
          </a:p>
        </p:txBody>
      </p:sp>
      <p:sp>
        <p:nvSpPr>
          <p:cNvPr id="3" name="Subtitle 2"/>
          <p:cNvSpPr>
            <a:spLocks noGrp="1"/>
          </p:cNvSpPr>
          <p:nvPr>
            <p:ph type="subTitle" idx="1"/>
          </p:nvPr>
        </p:nvSpPr>
        <p:spPr/>
        <p:txBody>
          <a:bodyPr/>
          <a:lstStyle/>
          <a:p>
            <a:r>
              <a:t>揉捏法在能源系统优化中的应用研究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揉捏法基本原理及特点</a:t>
            </a:r>
          </a:p>
        </p:txBody>
      </p:sp>
      <p:sp>
        <p:nvSpPr>
          <p:cNvPr id="3" name="Text Placeholder 2"/>
          <p:cNvSpPr>
            <a:spLocks noGrp="1"/>
          </p:cNvSpPr>
          <p:nvPr>
            <p:ph type="body" idx="1"/>
          </p:nvPr>
        </p:nvSpPr>
        <p:spPr/>
        <p:txBody>
          <a:bodyPr/>
          <a:lstStyle/>
          <a:p>
            <a:r>
              <a:t>揉捏法基本原理：</a:t>
            </a:r>
          </a:p>
        </p:txBody>
      </p:sp>
      <p:sp>
        <p:nvSpPr>
          <p:cNvPr id="4" name="Content Placeholder 3"/>
          <p:cNvSpPr>
            <a:spLocks noGrp="1"/>
          </p:cNvSpPr>
          <p:nvPr>
            <p:ph sz="half" idx="2"/>
          </p:nvPr>
        </p:nvSpPr>
        <p:spPr/>
        <p:txBody>
          <a:bodyPr/>
          <a:lstStyle/>
          <a:p>
            <a:r>
              <a:t>1. 揉捏法是一种基于连通性启发式的全局搜索算法，它通过随机生成和局部改进可行解来寻找最优解或近似最优解。</a:t>
            </a:r>
          </a:p>
          <a:p>
            <a:r>
              <a:t>2. 揉捏法的核心思想是利用连通性拓扑，通过对可行解的局部扰动来探索搜索空间，并通过评估新产生的解的质量来决定是否接受或拒绝该解。</a:t>
            </a:r>
          </a:p>
          <a:p>
            <a:r>
              <a:t>3. 揉捏法具有较强的全局搜索能力，能够有效地避免陷入局部最优解，并能够找到更高质量的解。</a:t>
            </a:r>
          </a:p>
        </p:txBody>
      </p:sp>
      <p:sp>
        <p:nvSpPr>
          <p:cNvPr id="5" name="Text Placeholder 4"/>
          <p:cNvSpPr>
            <a:spLocks noGrp="1"/>
          </p:cNvSpPr>
          <p:nvPr>
            <p:ph type="body" idx="3"/>
          </p:nvPr>
        </p:nvSpPr>
        <p:spPr/>
        <p:txBody>
          <a:bodyPr/>
          <a:lstStyle/>
          <a:p>
            <a:r>
              <a:t>揉捏法的特点：</a:t>
            </a:r>
          </a:p>
        </p:txBody>
      </p:sp>
      <p:sp>
        <p:nvSpPr>
          <p:cNvPr id="6" name="Content Placeholder 5"/>
          <p:cNvSpPr>
            <a:spLocks noGrp="1"/>
          </p:cNvSpPr>
          <p:nvPr>
            <p:ph sz="half" idx="4"/>
          </p:nvPr>
        </p:nvSpPr>
        <p:spPr/>
        <p:txBody>
          <a:bodyPr/>
          <a:lstStyle/>
          <a:p>
            <a:r>
              <a:t>1. 揉捏法是一种通用的优化算法，可以应用于各种类型的优化问题，包括连续优化问题、离散优化问题和混合优化问题。</a:t>
            </a:r>
          </a:p>
          <a:p>
            <a:r>
              <a:t>2. 揉捏法是一种并行算法，可以很容易地实现并行化，从而提高算法的效率。</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揉捏法在电力系统优化中的应用</a:t>
            </a:r>
          </a:p>
        </p:txBody>
      </p:sp>
      <p:sp>
        <p:nvSpPr>
          <p:cNvPr id="3" name="Subtitle 2"/>
          <p:cNvSpPr>
            <a:spLocks noGrp="1"/>
          </p:cNvSpPr>
          <p:nvPr>
            <p:ph type="subTitle" idx="1"/>
          </p:nvPr>
        </p:nvSpPr>
        <p:spPr/>
        <p:txBody>
          <a:bodyPr/>
          <a:lstStyle/>
          <a:p>
            <a:r>
              <a:t>揉捏法在能源系统优化中的应用研究</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揉捏法在电力系统优化中的应用</a:t>
            </a:r>
          </a:p>
        </p:txBody>
      </p:sp>
      <p:sp>
        <p:nvSpPr>
          <p:cNvPr id="3" name="Text Placeholder 2"/>
          <p:cNvSpPr>
            <a:spLocks noGrp="1"/>
          </p:cNvSpPr>
          <p:nvPr>
            <p:ph type="body" idx="1"/>
          </p:nvPr>
        </p:nvSpPr>
        <p:spPr/>
        <p:txBody>
          <a:bodyPr/>
          <a:lstStyle/>
          <a:p>
            <a:r>
              <a:t>揉捏法在电力系统的最优潮流计算中的应用：</a:t>
            </a:r>
          </a:p>
        </p:txBody>
      </p:sp>
      <p:sp>
        <p:nvSpPr>
          <p:cNvPr id="4" name="Content Placeholder 3"/>
          <p:cNvSpPr>
            <a:spLocks noGrp="1"/>
          </p:cNvSpPr>
          <p:nvPr>
            <p:ph sz="half" idx="2"/>
          </p:nvPr>
        </p:nvSpPr>
        <p:spPr/>
        <p:txBody>
          <a:bodyPr/>
          <a:lstStyle/>
          <a:p>
            <a:r>
              <a:t>1. 揉捏法是一种求解电力系统最优潮流的有效方法，它通过迭代的方式逐步逼近最优点。</a:t>
            </a:r>
          </a:p>
          <a:p>
            <a:r>
              <a:t>2. 揉捏法在电力系统中最优潮流计算中的应用具有较高的计算精度和收敛速度。</a:t>
            </a:r>
          </a:p>
          <a:p>
            <a:r>
              <a:t>3. 揉捏法可以处理各种类型的电力系统，包括常规发电机组、可再生能源发电机组、输电线路和变压器等。</a:t>
            </a:r>
          </a:p>
        </p:txBody>
      </p:sp>
      <p:sp>
        <p:nvSpPr>
          <p:cNvPr id="5" name="Text Placeholder 4"/>
          <p:cNvSpPr>
            <a:spLocks noGrp="1"/>
          </p:cNvSpPr>
          <p:nvPr>
            <p:ph type="body" idx="3"/>
          </p:nvPr>
        </p:nvSpPr>
        <p:spPr/>
        <p:txBody>
          <a:bodyPr/>
          <a:lstStyle/>
          <a:p>
            <a:r>
              <a:t>揉捏法在电力系统中的电压稳定分析中的应用：</a:t>
            </a:r>
          </a:p>
        </p:txBody>
      </p:sp>
      <p:sp>
        <p:nvSpPr>
          <p:cNvPr id="6" name="Content Placeholder 5"/>
          <p:cNvSpPr>
            <a:spLocks noGrp="1"/>
          </p:cNvSpPr>
          <p:nvPr>
            <p:ph sz="half" idx="4"/>
          </p:nvPr>
        </p:nvSpPr>
        <p:spPr/>
        <p:txBody>
          <a:bodyPr/>
          <a:lstStyle/>
          <a:p>
            <a:r>
              <a:t>1. 揉捏法可以用于分析电力系统中的电压稳定性，识别系统中可能发生的电压崩溃点。</a:t>
            </a:r>
          </a:p>
          <a:p>
            <a:r>
              <a:t>2. 揉捏法可以评估电力系统中不同元件对电压稳定性的影响，为系统规划和运行提供指导。</a:t>
            </a:r>
          </a:p>
          <a:p>
            <a:r>
              <a:t>3. 揉捏法可以用于研究电力系统中各种扰动对电压稳定性的影响，如发电机故障、输电线路故障和负荷变化等。</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揉捏法在电力系统优化中的应用</a:t>
            </a:r>
          </a:p>
        </p:txBody>
      </p:sp>
      <p:sp>
        <p:nvSpPr>
          <p:cNvPr id="3" name="Content Placeholder 2"/>
          <p:cNvSpPr>
            <a:spLocks noGrp="1"/>
          </p:cNvSpPr>
          <p:nvPr>
            <p:ph sz="half" idx="2"/>
          </p:nvPr>
        </p:nvSpPr>
        <p:spPr/>
        <p:txBody>
          <a:bodyPr/>
          <a:lstStyle/>
          <a:p>
            <a:r>
              <a:t>1. 揉捏法可以用于求解电力系统的经济调度问题，确定系统中各个发电机组的出力，以实现系统的最低发电成本。</a:t>
            </a:r>
          </a:p>
          <a:p>
            <a:r>
              <a:t>2. 揉捏法在电力系统中的经济调度计算中具有较高的计算效率和精度。</a:t>
            </a:r>
          </a:p>
          <a:p>
            <a:r>
              <a:t>3. 揉捏法可以处理各种类型的电力系统，包括常规发电机组、可再生能源发电机组以及各种电价模型。</a:t>
            </a:r>
          </a:p>
        </p:txBody>
      </p:sp>
      <p:sp>
        <p:nvSpPr>
          <p:cNvPr id="4" name="Text Placeholder 3"/>
          <p:cNvSpPr>
            <a:spLocks noGrp="1"/>
          </p:cNvSpPr>
          <p:nvPr>
            <p:ph type="body" idx="3"/>
          </p:nvPr>
        </p:nvSpPr>
        <p:spPr/>
        <p:txBody>
          <a:bodyPr/>
          <a:lstStyle/>
          <a:p>
            <a:r>
              <a:t>揉捏法在电力系统中的可靠性评估中的应用：</a:t>
            </a:r>
          </a:p>
        </p:txBody>
      </p:sp>
      <p:sp>
        <p:nvSpPr>
          <p:cNvPr id="5" name="Content Placeholder 4"/>
          <p:cNvSpPr>
            <a:spLocks noGrp="1"/>
          </p:cNvSpPr>
          <p:nvPr>
            <p:ph sz="half" idx="4"/>
          </p:nvPr>
        </p:nvSpPr>
        <p:spPr/>
        <p:txBody>
          <a:bodyPr/>
          <a:lstStyle/>
          <a:p>
            <a:r>
              <a:t>1. 揉捏法可以用于评估电力系统的可靠性，确定系统中可能发生的故障点及其对系统可靠性的影响。</a:t>
            </a:r>
          </a:p>
          <a:p>
            <a:r>
              <a:t>2. 揉捏法可以评估电力系统中不同元件对可靠性的影响，为系统规划和运行提供指导。</a:t>
            </a:r>
          </a:p>
          <a:p>
            <a:r>
              <a:t>3. 揉捏法可以用于研究电力系统中各种扰动对可靠性的影响，如发电机故障、输电线路故障和负荷变化等。</a:t>
            </a:r>
          </a:p>
        </p:txBody>
      </p:sp>
      <p:sp>
        <p:nvSpPr>
          <p:cNvPr id="6" name="Text Placeholder 5"/>
          <p:cNvSpPr>
            <a:spLocks noGrp="1"/>
          </p:cNvSpPr>
          <p:nvPr>
            <p:ph type="body" idx="1"/>
          </p:nvPr>
        </p:nvSpPr>
        <p:spPr/>
        <p:txBody>
          <a:bodyPr/>
          <a:lstStyle/>
          <a:p>
            <a:r>
              <a:t>揉捏法在电力系统中的经济调度中的应用：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揉捏法在电力系统优化中的应用</a:t>
            </a:r>
          </a:p>
        </p:txBody>
      </p:sp>
      <p:sp>
        <p:nvSpPr>
          <p:cNvPr id="3" name="Text Placeholder 2"/>
          <p:cNvSpPr>
            <a:spLocks noGrp="1"/>
          </p:cNvSpPr>
          <p:nvPr>
            <p:ph type="body" idx="1"/>
          </p:nvPr>
        </p:nvSpPr>
        <p:spPr/>
        <p:txBody>
          <a:bodyPr/>
          <a:lstStyle/>
          <a:p>
            <a:r>
              <a:t>揉捏法在电力系统中的电力市场中的应用：</a:t>
            </a:r>
          </a:p>
        </p:txBody>
      </p:sp>
      <p:sp>
        <p:nvSpPr>
          <p:cNvPr id="4" name="Content Placeholder 3"/>
          <p:cNvSpPr>
            <a:spLocks noGrp="1"/>
          </p:cNvSpPr>
          <p:nvPr>
            <p:ph sz="half" idx="2"/>
          </p:nvPr>
        </p:nvSpPr>
        <p:spPr/>
        <p:txBody>
          <a:bodyPr/>
          <a:lstStyle/>
          <a:p>
            <a:r>
              <a:t>1. 揉捏法可以用于求解电力市场的出清问题，确定电力市场中的电价和各参与主体之间的交易量。</a:t>
            </a:r>
          </a:p>
          <a:p>
            <a:r>
              <a:t>2. 揉捏法在电力市场中的出清计算中具有较高的计算效率和精度。</a:t>
            </a:r>
          </a:p>
          <a:p>
            <a:r>
              <a:t>3. 揉捏法可以处理各种类型的电力市场，包括现货市场、期货市场和辅助服务市场等。</a:t>
            </a:r>
          </a:p>
        </p:txBody>
      </p:sp>
      <p:sp>
        <p:nvSpPr>
          <p:cNvPr id="5" name="Text Placeholder 4"/>
          <p:cNvSpPr>
            <a:spLocks noGrp="1"/>
          </p:cNvSpPr>
          <p:nvPr>
            <p:ph type="body" idx="3"/>
          </p:nvPr>
        </p:nvSpPr>
        <p:spPr/>
        <p:txBody>
          <a:bodyPr/>
          <a:lstStyle/>
          <a:p>
            <a:r>
              <a:t>揉捏法在电力系统中的分布式能源接入分析中的应用：</a:t>
            </a:r>
          </a:p>
        </p:txBody>
      </p:sp>
      <p:sp>
        <p:nvSpPr>
          <p:cNvPr id="6" name="Content Placeholder 5"/>
          <p:cNvSpPr>
            <a:spLocks noGrp="1"/>
          </p:cNvSpPr>
          <p:nvPr>
            <p:ph sz="half" idx="4"/>
          </p:nvPr>
        </p:nvSpPr>
        <p:spPr/>
        <p:txBody>
          <a:bodyPr/>
          <a:lstStyle/>
          <a:p>
            <a:r>
              <a:t>1. 揉捏法可以用于分析电力系统中分布式能源的接入影响，评估分布式能源对系统电压、潮流和可靠性的影响。</a:t>
            </a:r>
          </a:p>
          <a:p>
            <a:r>
              <a:t>2. 揉捏法可以优化分布式能源的接入方式和出力，最大限度地提高分布式能源的利用率和经济效益。</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揉捏法在可再生能源系统优化中的应用</a:t>
            </a:r>
          </a:p>
        </p:txBody>
      </p:sp>
      <p:sp>
        <p:nvSpPr>
          <p:cNvPr id="3" name="Subtitle 2"/>
          <p:cNvSpPr>
            <a:spLocks noGrp="1"/>
          </p:cNvSpPr>
          <p:nvPr>
            <p:ph type="subTitle" idx="1"/>
          </p:nvPr>
        </p:nvSpPr>
        <p:spPr/>
        <p:txBody>
          <a:bodyPr/>
          <a:lstStyle/>
          <a:p>
            <a:r>
              <a:t>揉捏法在能源系统优化中的应用研究</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揉捏法在可再生能源系统优化中的应用</a:t>
            </a:r>
          </a:p>
        </p:txBody>
      </p:sp>
      <p:sp>
        <p:nvSpPr>
          <p:cNvPr id="3" name="Text Placeholder 2"/>
          <p:cNvSpPr>
            <a:spLocks noGrp="1"/>
          </p:cNvSpPr>
          <p:nvPr>
            <p:ph type="body" idx="1"/>
          </p:nvPr>
        </p:nvSpPr>
        <p:spPr/>
        <p:txBody>
          <a:bodyPr/>
          <a:lstStyle/>
          <a:p>
            <a:r>
              <a:t>可再生能源柔性优化模型</a:t>
            </a:r>
          </a:p>
        </p:txBody>
      </p:sp>
      <p:sp>
        <p:nvSpPr>
          <p:cNvPr id="4" name="Content Placeholder 3"/>
          <p:cNvSpPr>
            <a:spLocks noGrp="1"/>
          </p:cNvSpPr>
          <p:nvPr>
            <p:ph sz="half" idx="2"/>
          </p:nvPr>
        </p:nvSpPr>
        <p:spPr/>
        <p:txBody>
          <a:bodyPr/>
          <a:lstStyle/>
          <a:p>
            <a:r>
              <a:t>1. 揉捏法通过松弛和收紧变量来实现优化目标，该方法可以有效解决可再生能源系统的复杂约束条件。</a:t>
            </a:r>
          </a:p>
          <a:p>
            <a:r>
              <a:t>2. 揉捏法可以将可再生能源系统优化问题分解为多个子问题，并通过迭代的方式求解，该方法具有较高的计算效率。</a:t>
            </a:r>
          </a:p>
          <a:p>
            <a:r>
              <a:t>3. 揉捏法可以与其他优化方法相结合，形成混合优化算法，以进一步提高优化效果。</a:t>
            </a:r>
          </a:p>
        </p:txBody>
      </p:sp>
      <p:sp>
        <p:nvSpPr>
          <p:cNvPr id="5" name="Text Placeholder 4"/>
          <p:cNvSpPr>
            <a:spLocks noGrp="1"/>
          </p:cNvSpPr>
          <p:nvPr>
            <p:ph type="body" idx="3"/>
          </p:nvPr>
        </p:nvSpPr>
        <p:spPr/>
        <p:txBody>
          <a:bodyPr/>
          <a:lstStyle/>
          <a:p>
            <a:r>
              <a:t>可再生能源系统负荷预测</a:t>
            </a:r>
          </a:p>
        </p:txBody>
      </p:sp>
      <p:sp>
        <p:nvSpPr>
          <p:cNvPr id="6" name="Content Placeholder 5"/>
          <p:cNvSpPr>
            <a:spLocks noGrp="1"/>
          </p:cNvSpPr>
          <p:nvPr>
            <p:ph sz="half" idx="4"/>
          </p:nvPr>
        </p:nvSpPr>
        <p:spPr/>
        <p:txBody>
          <a:bodyPr/>
          <a:lstStyle/>
          <a:p>
            <a:r>
              <a:t>1. 揉捏法可以用于预测可再生能源系统的负荷，该方法可以有效捕捉负荷变化的趋势和周期性。</a:t>
            </a:r>
          </a:p>
          <a:p>
            <a:r>
              <a:t>2. 揉捏法可以结合气象数据、历史负荷数据和用户行为数据等多种信息，以提高预测的准确性。</a:t>
            </a:r>
          </a:p>
          <a:p>
            <a:r>
              <a:t>3. 揉捏法可以用于构建可再生能源系统的调峰策略，以减少系统负荷波动对电网的影响。</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揉捏法在可再生能源系统优化中的应用</a:t>
            </a:r>
          </a:p>
        </p:txBody>
      </p:sp>
      <p:sp>
        <p:nvSpPr>
          <p:cNvPr id="3" name="Text Placeholder 2"/>
          <p:cNvSpPr>
            <a:spLocks noGrp="1"/>
          </p:cNvSpPr>
          <p:nvPr>
            <p:ph type="body" idx="1"/>
          </p:nvPr>
        </p:nvSpPr>
        <p:spPr/>
        <p:txBody>
          <a:bodyPr/>
          <a:lstStyle/>
          <a:p>
            <a:r>
              <a:t>可再生能源系统储能系统优化</a:t>
            </a:r>
          </a:p>
        </p:txBody>
      </p:sp>
      <p:sp>
        <p:nvSpPr>
          <p:cNvPr id="4" name="Content Placeholder 3"/>
          <p:cNvSpPr>
            <a:spLocks noGrp="1"/>
          </p:cNvSpPr>
          <p:nvPr>
            <p:ph sz="half" idx="2"/>
          </p:nvPr>
        </p:nvSpPr>
        <p:spPr/>
        <p:txBody>
          <a:bodyPr/>
          <a:lstStyle/>
          <a:p>
            <a:r>
              <a:t>1. 揉捏法可以用于优化可再生能源系统的储能系统，该方法可以有效确定储能系统的容量和充放电策略。</a:t>
            </a:r>
          </a:p>
          <a:p>
            <a:r>
              <a:t>2. 揉捏法可以考虑储能系统的技术特性、经济成本和环境影响等多种因素，以实现储能系统的最优配置。</a:t>
            </a:r>
          </a:p>
          <a:p>
            <a:r>
              <a:t>3. 揉捏法可以用于研究储能系统对可再生能源系统运行的影响，并为储能系统的发展提供指导。</a:t>
            </a:r>
          </a:p>
        </p:txBody>
      </p:sp>
      <p:sp>
        <p:nvSpPr>
          <p:cNvPr id="5" name="Text Placeholder 4"/>
          <p:cNvSpPr>
            <a:spLocks noGrp="1"/>
          </p:cNvSpPr>
          <p:nvPr>
            <p:ph type="body" idx="3"/>
          </p:nvPr>
        </p:nvSpPr>
        <p:spPr/>
        <p:txBody>
          <a:bodyPr/>
          <a:lstStyle/>
          <a:p>
            <a:r>
              <a:t>可再生能源系统微电网优化</a:t>
            </a:r>
          </a:p>
        </p:txBody>
      </p:sp>
      <p:sp>
        <p:nvSpPr>
          <p:cNvPr id="6" name="Content Placeholder 5"/>
          <p:cNvSpPr>
            <a:spLocks noGrp="1"/>
          </p:cNvSpPr>
          <p:nvPr>
            <p:ph sz="half" idx="4"/>
          </p:nvPr>
        </p:nvSpPr>
        <p:spPr/>
        <p:txBody>
          <a:bodyPr/>
          <a:lstStyle/>
          <a:p>
            <a:r>
              <a:t>1. 揉捏法可以用于优化可再生能源系统的微电网，该方法可以有效确定微电网的结构和运行策略。</a:t>
            </a:r>
          </a:p>
          <a:p>
            <a:r>
              <a:t>2. 揉捏法可以考虑微电网的分布式发电、储能和负荷等多种要素，以实现微电网的最优运行。</a:t>
            </a:r>
          </a:p>
          <a:p>
            <a:r>
              <a:t>3. 揉捏法可以用于研究微电网对可再生能源系统发展的影响，并为微电网的推广应用提供指导。</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揉捏法在可再生能源系统优化中的应用</a:t>
            </a:r>
          </a:p>
        </p:txBody>
      </p:sp>
      <p:sp>
        <p:nvSpPr>
          <p:cNvPr id="3" name="Text Placeholder 2"/>
          <p:cNvSpPr>
            <a:spLocks noGrp="1"/>
          </p:cNvSpPr>
          <p:nvPr>
            <p:ph type="body" idx="1"/>
          </p:nvPr>
        </p:nvSpPr>
        <p:spPr/>
        <p:txBody>
          <a:bodyPr/>
          <a:lstStyle/>
          <a:p>
            <a:r>
              <a:t>可再生能源系统市场机制设计</a:t>
            </a:r>
          </a:p>
        </p:txBody>
      </p:sp>
      <p:sp>
        <p:nvSpPr>
          <p:cNvPr id="4" name="Content Placeholder 3"/>
          <p:cNvSpPr>
            <a:spLocks noGrp="1"/>
          </p:cNvSpPr>
          <p:nvPr>
            <p:ph sz="half" idx="2"/>
          </p:nvPr>
        </p:nvSpPr>
        <p:spPr/>
        <p:txBody>
          <a:bodyPr/>
          <a:lstStyle/>
          <a:p>
            <a:r>
              <a:t>1. 揉捏法可以用于设计可再生能源系统的市场机制，该方法可以有效实现可再生能源发电的市场化交易。</a:t>
            </a:r>
          </a:p>
          <a:p>
            <a:r>
              <a:t>2. 揉捏法可以考虑可再生能源发电的成本、环境效益和社会影响等多种因素，以设计出公平、公正和有效的市场机制。</a:t>
            </a:r>
          </a:p>
          <a:p>
            <a:r>
              <a:t>3. 揉捏法可以用于研究市场机制对可再生能源系统发展的影响，并为市场机制的完善提供指导。</a:t>
            </a:r>
          </a:p>
        </p:txBody>
      </p:sp>
      <p:sp>
        <p:nvSpPr>
          <p:cNvPr id="5" name="Text Placeholder 4"/>
          <p:cNvSpPr>
            <a:spLocks noGrp="1"/>
          </p:cNvSpPr>
          <p:nvPr>
            <p:ph type="body" idx="3"/>
          </p:nvPr>
        </p:nvSpPr>
        <p:spPr/>
        <p:txBody>
          <a:bodyPr/>
          <a:lstStyle/>
          <a:p>
            <a:r>
              <a:t>可再生能源系统政策制定</a:t>
            </a:r>
          </a:p>
        </p:txBody>
      </p:sp>
      <p:sp>
        <p:nvSpPr>
          <p:cNvPr id="6" name="Content Placeholder 5"/>
          <p:cNvSpPr>
            <a:spLocks noGrp="1"/>
          </p:cNvSpPr>
          <p:nvPr>
            <p:ph sz="half" idx="4"/>
          </p:nvPr>
        </p:nvSpPr>
        <p:spPr/>
        <p:txBody>
          <a:bodyPr/>
          <a:lstStyle/>
          <a:p>
            <a:r>
              <a:t>1. 揉捏法可以用于评估可再生能源系统政策的影响，该方法可以有效预测政策对可再生能源系统发展的影响。</a:t>
            </a:r>
          </a:p>
          <a:p>
            <a:r>
              <a:t>2. 揉捏法可以考虑政策的经济、环境和社会影响等多种因素，以评估政策的有效性和合理性。</a:t>
            </a:r>
          </a:p>
          <a:p>
            <a:r>
              <a:t>3. 揉捏法可以用于优化可再生能源系统政策，以实现可再生能源系统的可持续发展。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揉捏法在能源系统可靠性优化中的应用</a:t>
            </a:r>
          </a:p>
        </p:txBody>
      </p:sp>
      <p:sp>
        <p:nvSpPr>
          <p:cNvPr id="3" name="Subtitle 2"/>
          <p:cNvSpPr>
            <a:spLocks noGrp="1"/>
          </p:cNvSpPr>
          <p:nvPr>
            <p:ph type="subTitle" idx="1"/>
          </p:nvPr>
        </p:nvSpPr>
        <p:spPr/>
        <p:txBody>
          <a:bodyPr/>
          <a:lstStyle/>
          <a:p>
            <a:r>
              <a:t>揉捏法在能源系统优化中的应用研究</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揉捏法在能源系统可靠性优化中的应用</a:t>
            </a:r>
          </a:p>
        </p:txBody>
      </p:sp>
      <p:sp>
        <p:nvSpPr>
          <p:cNvPr id="3" name="Text Placeholder 2"/>
          <p:cNvSpPr>
            <a:spLocks noGrp="1"/>
          </p:cNvSpPr>
          <p:nvPr>
            <p:ph type="body" idx="1"/>
          </p:nvPr>
        </p:nvSpPr>
        <p:spPr/>
        <p:txBody>
          <a:bodyPr/>
          <a:lstStyle/>
          <a:p>
            <a:r>
              <a:t>揉捏法在能源系统可靠性优化中的应用</a:t>
            </a:r>
          </a:p>
        </p:txBody>
      </p:sp>
      <p:sp>
        <p:nvSpPr>
          <p:cNvPr id="4" name="Content Placeholder 3"/>
          <p:cNvSpPr>
            <a:spLocks noGrp="1"/>
          </p:cNvSpPr>
          <p:nvPr>
            <p:ph sz="half" idx="2"/>
          </p:nvPr>
        </p:nvSpPr>
        <p:spPr/>
        <p:txBody>
          <a:bodyPr/>
          <a:lstStyle/>
          <a:p>
            <a:r>
              <a:t>1. 揉捏法是一种基于遗传算法的优化算法，它通过模拟生物体的揉捏过程来寻找最优解。在能源系统可靠性优化中，揉捏法可以用来优化发电机组的出力，提高系统的可靠性。</a:t>
            </a:r>
          </a:p>
          <a:p>
            <a:r>
              <a:t>2. 揉捏法可以通过优化发电机组的出力来提高系统的可靠性，从而减少停电的概率和时长。在优化过程中，揉捏法会考虑各种因素，包括发电机组的出力限制、系统的负荷需求、以及电网的稳定性。</a:t>
            </a:r>
          </a:p>
          <a:p>
            <a:r>
              <a:t>3. 揉捏法是一种有效的工具，可以用来优化能源系统可靠性，减少停电的概率和时长，对于提升电力系统的安全性具有重要意义。</a:t>
            </a:r>
          </a:p>
        </p:txBody>
      </p:sp>
      <p:sp>
        <p:nvSpPr>
          <p:cNvPr id="5" name="Text Placeholder 4"/>
          <p:cNvSpPr>
            <a:spLocks noGrp="1"/>
          </p:cNvSpPr>
          <p:nvPr>
            <p:ph type="body" idx="3"/>
          </p:nvPr>
        </p:nvSpPr>
        <p:spPr/>
        <p:txBody>
          <a:bodyPr/>
          <a:lstStyle/>
          <a:p>
            <a:r>
              <a:t>揉捏法在能源系统经济性优化中的应用</a:t>
            </a:r>
          </a:p>
        </p:txBody>
      </p:sp>
      <p:sp>
        <p:nvSpPr>
          <p:cNvPr id="6" name="Content Placeholder 5"/>
          <p:cNvSpPr>
            <a:spLocks noGrp="1"/>
          </p:cNvSpPr>
          <p:nvPr>
            <p:ph sz="half" idx="4"/>
          </p:nvPr>
        </p:nvSpPr>
        <p:spPr/>
        <p:txBody>
          <a:bodyPr/>
          <a:lstStyle/>
          <a:p>
            <a:r>
              <a:t>1. 揉捏法可以用来优化能源系统经济性，减少能源成本。在优化过程中，揉捏法会考虑各种因素，包括发电机组的出力成本、系统的负荷需求、以及电网的稳定性。</a:t>
            </a:r>
          </a:p>
          <a:p>
            <a:r>
              <a:t>2. 揉捏法可以通过优化发电机组的出力来降低能源成本，从而提高系统的经济性。优化过程中，揉捏法会综合考虑发电机组的出力成本、系统的负荷需求、以及电网的稳定性等因素，以寻找最优解。</a:t>
            </a:r>
          </a:p>
          <a:p>
            <a:r>
              <a:t>3. 揉捏法是一种有效的工具，可以用来优化能源系统经济性，减少能源成本，对于降低电力系统的运行成本具有重要意义。</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揉捏法在能源系统可靠性优化中的应用</a:t>
            </a:r>
          </a:p>
        </p:txBody>
      </p:sp>
      <p:sp>
        <p:nvSpPr>
          <p:cNvPr id="3" name="Text Placeholder 2"/>
          <p:cNvSpPr>
            <a:spLocks noGrp="1"/>
          </p:cNvSpPr>
          <p:nvPr>
            <p:ph type="body" idx="1"/>
          </p:nvPr>
        </p:nvSpPr>
        <p:spPr/>
        <p:txBody>
          <a:bodyPr/>
          <a:lstStyle/>
          <a:p>
            <a:r>
              <a:t>揉捏法在能源系统环境保护优化中的应用</a:t>
            </a:r>
          </a:p>
        </p:txBody>
      </p:sp>
      <p:sp>
        <p:nvSpPr>
          <p:cNvPr id="4" name="Content Placeholder 3"/>
          <p:cNvSpPr>
            <a:spLocks noGrp="1"/>
          </p:cNvSpPr>
          <p:nvPr>
            <p:ph sz="half" idx="2"/>
          </p:nvPr>
        </p:nvSpPr>
        <p:spPr/>
        <p:txBody>
          <a:bodyPr/>
          <a:lstStyle/>
          <a:p>
            <a:r>
              <a:t>1. 揉捏法可以用来优化能源系统环境保护，减少温室气体排放。在优化过程中，揉捏法会考虑各种因素，包括发电机组的出力、系统的负荷需求、以及电网的稳定性。</a:t>
            </a:r>
          </a:p>
          <a:p>
            <a:r>
              <a:t>2. 揉捏法可以通过优化发电机组的出力来减少温室气体排放，从而提高系统的环境友好性。优化过程中，揉捏法会综合考虑发电机组的出力、系统的负荷需求、以及电网的稳定性等因素，以寻找最优解。</a:t>
            </a:r>
          </a:p>
          <a:p>
            <a:r>
              <a:t>3. 揉捏法是一种有效的工具，可以用来优化能源系统环境保护，减少温室气体排放，对于实现可持续发展具有重要意义。</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揉捏法在能源系统经济性优化中的应用</a:t>
            </a:r>
          </a:p>
        </p:txBody>
      </p:sp>
      <p:sp>
        <p:nvSpPr>
          <p:cNvPr id="3" name="Subtitle 2"/>
          <p:cNvSpPr>
            <a:spLocks noGrp="1"/>
          </p:cNvSpPr>
          <p:nvPr>
            <p:ph type="subTitle" idx="1"/>
          </p:nvPr>
        </p:nvSpPr>
        <p:spPr/>
        <p:txBody>
          <a:bodyPr/>
          <a:lstStyle/>
          <a:p>
            <a:r>
              <a:t>揉捏法在能源系统优化中的应用研究</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https://d.book118.com/618011142143006041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揉捏法基本原理及特点</vt:lpstr>
      <vt:lpstr> 揉捏法基本原理及特点</vt:lpstr>
      <vt:lpstr> 揉捏法在电力系统优化中的应用</vt:lpstr>
      <vt:lpstr> 揉捏法在电力系统优化中的应用</vt:lpstr>
      <vt:lpstr> 揉捏法在电力系统优化中的应用</vt:lpstr>
      <vt:lpstr> 揉捏法在电力系统优化中的应用</vt:lpstr>
      <vt:lpstr> 揉捏法在可再生能源系统优化中的应用</vt:lpstr>
      <vt:lpstr> 揉捏法在可再生能源系统优化中的应用</vt:lpstr>
      <vt:lpstr> 揉捏法在可再生能源系统优化中的应用</vt:lpstr>
      <vt:lpstr> 揉捏法在可再生能源系统优化中的应用</vt:lpstr>
      <vt:lpstr> 揉捏法在能源系统可靠性优化中的应用</vt:lpstr>
      <vt:lpstr> 揉捏法在能源系统可靠性优化中的应用</vt:lpstr>
      <vt:lpstr> 揉捏法在能源系统可靠性优化中的应用</vt:lpstr>
      <vt:lpstr> 揉捏法在能源系统经济性优化中的应用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2024-09-20T21:10:27.373</cp:lastPrinted>
  <dcterms:created xsi:type="dcterms:W3CDTF">2024-09-20T13:10:27Z</dcterms:created>
  <dcterms:modified xsi:type="dcterms:W3CDTF">2024-09-20T13:10:29Z</dcterms:modified>
</cp:coreProperties>
</file>