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95DC04-AB66-466D-8D7D-3AFF02AAE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6C6722-780E-45AB-8A9B-C46F2A3A3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998345-943D-4CBD-AAAF-F921EEDA0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605248-54EC-4A46-9125-AE36ED5FB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CC426F-70B9-4808-A884-8A28E41DD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B55ADB-AB00-48CE-A0AB-8002B191F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36C029-3555-45B7-8763-CF7767577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2AD4A5-192E-408F-90AD-113EE15C3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874524-0829-42E8-89C9-F2156345A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EABACC-AE6E-44F2-B8DE-FD1C235C4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B54344-0FE1-4256-83E7-F59BA79B0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1206004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关联关系及变量分类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 fontScale="25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关联关系概述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变量分类概述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关联关系与变量分类的关系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关联关系及变量分类在数据分析中的应用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关联关系及变量分类的挑战与解决方案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关联关系概述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关联关系是指两个或多个变量之间存在的某种依存关系，当一个变量发生变化时，另一个变量也会随之发生变化。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关联关系具有方向性，即变量之间存在因果关系；同时，关联关系也具有强度，即变量之间的影响程度有大有小。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684" b="68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优化和改进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通过调整和优化关联关系中的关键因素，可以改进系统的性能和效率。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揭示变量间的内在联系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通过分析和挖掘关联关系，可以揭示出不同变量之间的内在联系和相互作用机制，有助于深入理解问题的本质。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预测和决策支持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基于已知的关联关系，可以对未知的数据进行预测和分析，为决策提供支持。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关联关系的重要性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6194" r="26194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变量之间的关系可以近似地用一条直线来表示，即一个变量的变化会引起另一个变量按照一定比例发生线性变化。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线性关联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变量之间的关系不能用直线来表示，而是呈现出曲线或其他复杂的形态。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非线性关联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一个变量的变化完全取决于另一个变量的变化，即两个变量之间存在严格的函数关系。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完全关联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两个变量之间存在某种程度的关联，但这种关联不是完全的，可能还受到其他因素的影响。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部分关联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关联关系的类型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变量分类概述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变量分类具有以下特点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变量分类是根据变量的属性和特征，将变量划分为不同的类型，以便更好地理解和分析变量之间的关系和规律。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主观性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分类标准往往根据研究者的主观判断和经验而定。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层次性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分类可以按照不同的层次进行，形成树状结构。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相对性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同一变量在不同的研究背景下可能有不同的分类方式。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有助于简化问题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通过将复杂的变量划分为不同的类型，可以降低问题的复杂性，便于分析和处理。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有助于发现规律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通过对不同类型的变量进行分析，可以发现它们之间的内在规律和联系。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有助于预测和控制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了解变量的类型和特征，可以预测其未来的发展趋势，并采取相应的控制措施。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变量分类的重要性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根据变量的性质或特征进行分类，如性别、职业等。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定性分类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根据变量的数量特征进行分类，如年龄、收入等。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定量分类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通过统计学方法将具有相似特征的变量聚集在一起，形成不同的类别。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聚类分析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通过寻找影响变量的共同因子，将变量划分为不同的组别。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因子分析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变量分类的方法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关联关系与变量分类的关系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关联关系对变量分类的影响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稳定的关联关系使得变量分类结果更加可靠和一致，而不稳定的关联关系可能导致分类结果的波动和变化。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关联关系的稳定性对变量分类的可靠性有重要影响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强关联关系使得变量之间的分类更加明确和准确，而弱关联关系可能导致分类的模糊和不确定性增加。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关联关系的强度影响变量分类的准确性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不同类型的关联关系（如因果、相关等）要求采用不同的变量分类方法，以适应不同的数据特征和需求。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关联关系的类型决定变量分类的方式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变量分类的细化程度影响关联关系的发现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更细致的变量分类有助于揭示更多潜在的关联关系，提高数据分析的深度和广度。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变量分类的准确性直接影响关联关系的可靠性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错误的变量分类可能导致错误的关联关系判断，从而降低数据分析的准确性和可信度。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变量分类的合理性对关联关系的解释有重要作用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合理的变量分类有助于对关联关系进行更加准确和深入的解释，提高数据分析的实用性和指导性。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变量分类对关联关系的影响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https://d.book118.com/618012060044006034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2024-09-12T16:07:12.504</cp:lastPrinted>
  <dcterms:created xsi:type="dcterms:W3CDTF">2024-09-12T08:07:12Z</dcterms:created>
  <dcterms:modified xsi:type="dcterms:W3CDTF">2024-09-12T08:07:14Z</dcterms:modified>
</cp:coreProperties>
</file>