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2F4FD-A104-4A99-A27B-3E64923E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89112-6B49-411B-996F-590D379EE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26A4C-A459-4B73-B209-A65E6EC1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7E489-C9DF-4855-8A59-D893D91A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8B574-581E-4016-9FE1-40820924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3E3D8-BB21-4F71-9DC0-3259FA0A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BB5C37-8668-4B9C-9A24-2A4358CC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2F203-7EB4-4719-A8A8-D0466DD66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45430-CC16-4A62-9F6F-49EE6C5D2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62601-587C-4253-9A0C-D3FED00C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1DA6D-6822-4BFC-BD05-3257A4FF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2103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银行客户经理旺季营销总结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旺季营销策略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旺季营销是银行业务发展的重要时期，客户经理需要通过各种营销手段吸引客户，提高业务量。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随着金融市场的竞争加剧，客户经理需要不断创新营销策略，提升客户满意度和忠诚度。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725" b="87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通过对旺季营销活动的总结，客户经理可以发现存在的问题和不足，为今后的营销活动提供经验和教训。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营销总结可以帮助客户经理评估营销活动的成果，了解活动对业务发展的贡献。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通过总结，客户经理可以发现潜在的市场需求和客户群体，为未来的营销活动提供方向。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总结过程中，客户经理可以反思营销策略的有效性，优化营销手段和方案。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营销总结的必要性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旺季营销策略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推出新的金融产品，满足客户需求，增加市场竞争力。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根据客户需求，提供个性化的产品组合，提高客户满意度。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突出产品的独特性，与竞争对手的产品进行区分。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根据产品的生命周期，制定相应的营销策略，提高产品的市场占有率。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在旺季期间，提供价格优惠，吸引客户。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根据客户需求和产品特点，制定不同的价格策略。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根据市场定位和客户群体，制定合理的价格策略。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根据市场变化和客户需求，及时调整价格策略。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分销渠道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利用互联网和移动设备，提供便捷的金融服务。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通过电话、邮件等方式，直接与客户进行沟通。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通过实体网点和客户经理，提供面对面的金融服务。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与合作伙伴合作，扩大市场份额。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提供赠品或礼品，吸引客户。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通过积分兑换，提高客户忠诚度。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积分促销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提供折扣或优惠，吸引客户。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与其他企业合作，共同开展促销活动。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联合促销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营销执行情况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我们通过线上和线下渠道同时开展营销活动，包括手机银行、网上银行、微信银行以及线下网点等，确保客户能方便地了解到我们的产品和服务。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本次旺季营销，我们根据市场情况和客户需求，策划了一系列有针对性的营销活动，包括理财产品推广、贷款优惠、信用卡赠送等。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营销资源投入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为了提高营销效果，我们投入了大量的人力和物力资源，包括广告宣传、人员培训、促销礼品等，确保营销活动的顺利进行。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营销活动实施情况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我们通过问卷调查和客户访谈的方式，收集了客户对本次营销活动的反馈意见，总体满意度较高，客户对我们的产品和服务表示认可。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在营销过程中，我们收到了一些客户的投诉和建议，针对这些问题，我们及时进行了处理和改进，确保客户的权益得到保障。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为了加强与客户的关系维护，我们对部分客户进行了回访，了解他们对产品的使用情况和满意度，以便进一步优化我们的服务。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https://d.book118.com/618012103021006034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2024-09-12T09:07:32.398</cp:lastPrinted>
  <dcterms:created xsi:type="dcterms:W3CDTF">2024-09-12T01:07:32Z</dcterms:created>
  <dcterms:modified xsi:type="dcterms:W3CDTF">2024-09-12T01:07:34Z</dcterms:modified>
</cp:coreProperties>
</file>