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868B4-413A-4B5C-99B1-8F681A0A3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FAB77-EFE0-47AF-9C13-EA6B98C0C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0C90E-088A-4AE5-BCD9-CE9B3DB10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D48AC-FB2B-4178-875F-F8E4170C9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93195-7491-4EAE-991C-6CC453238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77912-6948-47E7-89F8-D0C8DBF2B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581542-BC98-4ADD-B092-57E227E6C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B6F80-51AD-4665-97A4-EF0C4CEE7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10065-278B-48BA-949C-54E64C67B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661DD-6509-4375-A5E2-37B7FDA5A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AB6CC-2793-4C2E-8072-CC876D36E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12106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公共事业专业技能培养计划建筑施工安全与防护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建筑施工安全与防护概述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施工现场安全管理与教育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建筑施工安全技术措施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建筑施工安全防护设施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建筑施工安全事故应急处理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建筑施工安全与防护实践案例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建筑施工安全与防护概述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建筑施工安全重要性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建筑施工过程中存在各种潜在危险，加强安全管理可以有效预防和减少事故发生，保障人民生命财产安全。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促进社会和谐稳定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建筑施工安全关系到社会稳定和经济发展，加强安全管理有利于维护社会和谐稳定。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提升企业形象和竞争力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重视建筑施工安全的企业能够树立良好的社会形象，提高市场竞争力。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建立健全安全管理体系，明确各级管理人员职责，确保安全管理工作的有效实施。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建立完善的安全管理体系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加强安全教育和培训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严格执行安全操作规程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配备安全防护设施和装备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对施工人员进行安全教育和培训，提高他们的安全意识和操作技能，降低事故发生的可能性。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制定详细的安全操作规程，要求施工人员严格遵守，从源头上杜绝安全隐患。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在施工现场配备必要的安全防护设施和装备，如安全网、安全带、安全帽等，确保施工人员的安全。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对建筑活动实施监督管理的法律依据，明确规定了建筑施工安全的相关要求。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《中华人民共和国建筑法》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规定了建筑施工现场安全检查的内容、方法和标准，是评价施工现场安全状况的重要依据。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《建筑施工安全检查标准》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针对建筑施工高处作业的安全技术规范，规定了高处作业的安全要求和防护措施。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《建筑施工高处作业安全技术规范》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规定了建筑施工现场环境和卫生的相关标准，包括噪声、粉尘、废水等方面的控制要求。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《建筑施工现场环境与卫生标准》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施工现场安全管理与教育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制定安全操作规程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针对不同工种和作业环境，制定相应的安全操作规程，规范施工人员的作业行为。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实施安全检查制度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定期开展安全检查，及时发现和消除事故隐患，确保施工现场的安全生产。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建立安全生产责任制度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明确各级管理人员和操作人员的安全职责，形成全员参与的安全生产管理体系。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对新进场的施工人员进行安全培训，考核合格后方可上岗作业；对特种作业人员进行专业培训，确保其具备相应的操作技能和安全意识。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开展安全知识宣传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通过宣传栏、标语、安全知识手册等多种形式，普及安全知识，提高施工人员的安全意识。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定期组织应急演练，提高施工人员的应急处置能力，确保在紧急情况下能够迅速、有效地应对。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833" r="23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项目经理部应定期组织安全检查，对施工现场进行全面、细致的检查，确保各项安全措施得到有效执行。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对检查中发现的安全隐患，应立即进行整改；对重大隐患应制定整改方案，明确整改措施、责任人和整改期限。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隐患排查与整改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对安全检查、隐患排查和整改情况进行记录，形成安全档案，为今后的安全生产工作提供参考。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建立安全档案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建筑施工安全技术措施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设置安全网、安全栏杆、安全带等防护设施，确保高处作业人员安全。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高处作业许可制度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高处作业人员培训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实施高处作业许可制度，对高处作业进行审批和监控，确保作业安全。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对高处作业人员进行安全培训，提高其安全意识和操作技能。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高处作业安全技术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施工机械应配备齐全的安全装置，如限位器、制动器、防护罩等，确保机械运行安全。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机械安全装置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对机械操作人员进行专业培训，提高其操作技能和安全意识。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机械操作人员培训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定期对施工机械进行安全检查，及时发现和消除安全隐患。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施工机械安全技术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https://d.book118.com/618012106007006036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2024-09-15T03:39:13.994</cp:lastPrinted>
  <dcterms:created xsi:type="dcterms:W3CDTF">2024-09-14T19:39:14Z</dcterms:created>
  <dcterms:modified xsi:type="dcterms:W3CDTF">2024-09-14T19:39:16Z</dcterms:modified>
</cp:coreProperties>
</file>