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C4840-169A-4645-8721-21E8C4BCC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8E33C-4BB2-4EC6-BEC9-4C74939DD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333AA-3FF4-4B4A-8B68-3890DCA01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8A37A8-D677-4684-8055-0BC93B07B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A38CE8-4349-4AE3-991B-08BA239E4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8B6517-BC87-49FA-98B5-9C23861DA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5F33E4-09EA-4351-926E-9F82B3FD1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25CC2-B9EE-4809-BAE0-54773DFF8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9BFF6-9D44-482B-9301-DCF43B566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A173E-26BC-44C5-B7F9-9B8974682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D2D3B-F7E7-42A3-BB01-E29B3917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13007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护理查房使用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护理查房的类型与流程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护理查房在临床实践中的应用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护理查房是护理工作的重要组成部分，是提高护理质量、促进护理人员专业成长的重要手段。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护理查房是指在护理工作中，由护士长或资深护士主持，对病区患者病情状况、护理措施及效果进行评估、指导的活动。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评估患者病情状况，了解患者需求，为患者提供更加精准的护理服务。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发现并解决护理工作中的问题，提高护理质量。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促进护理人员之间的交流与合作，提高团队协作能力。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549" r="3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通过护理查房，可以及时发现并解决护理工作中的问题，提高护理服务质量，满足患者需求。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促进护理人员专业成长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通过护理查房，可以促使护理人员不断学习、思考、总结，提高自身的专业素养和技能水平。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提高团队协作能力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通过护理查房，可以加强护理人员之间的沟通与合作，提高团队协作能力，形成良好的工作氛围。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护理查房的类型与流程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每天进行，对患者的病情状况、自身认知情况进行了解，评估患者情况，制定护理计划。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每日查房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针对危重、手术、新入院患者进行，重点评估患者病情，制定护理计划，确保患者安全。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重点查房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夜间进行，对患者的夜间护理情况进行了解，评估夜间护理质量，确保患者夜间安全。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夜间查房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节假日进行，对患者的病情状况、自身认知情况进行了解，评估患者情况，确保节假日期间患者安全。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节假日查房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查房后处理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691" b="369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了解患者情况，准备相关资料和工具，通知患者及家属。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对患者进行体格检查、询问病情、查看病历等，与患者及家属交流，了解患者需求。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根据查房情况，制定或调整护理计划，记录查房情况，及时处理患者问题。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对患者及家属反馈查房情况，持续改进护理服务质量。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在查房过程中，注意保护患者隐私，避免泄露患者个人信息。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注意保护患者隐私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与患者及家属交流时，注意沟通技巧，尊重患者意愿，避免引起患者不适。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注意沟通技巧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在查房过程中，注意观察患者的病情变化，及时发现并处理问题。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注意观察病情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在查房过程中，遵守医院规章制度，按照规定流程进行查房工作。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注意遵守医院规章制度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护理查房在临床实践中的应用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https://d.book118.com/618013007126006026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2024-09-04T08:00:03.859</cp:lastPrinted>
  <dcterms:created xsi:type="dcterms:W3CDTF">2024-09-04T00:00:03Z</dcterms:created>
  <dcterms:modified xsi:type="dcterms:W3CDTF">2024-09-04T00:00:05Z</dcterms:modified>
</cp:coreProperties>
</file>