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A0CF4-E9CB-4CE5-99FC-593AE0367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BA6C2-B92A-414A-B37F-2EC6A7C6D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9386A-9E24-4ABA-AE57-1DA5ECCF2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E1A85-AF32-4FC7-98E8-06664CF94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9A92CA-FD1A-4350-A2E8-D4B8AA7D5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8FA3BF-5994-4F0C-95D4-63064E9E2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8342C5-14B2-4209-BF6F-EE82CA9A2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7ECAA-279B-4D70-918D-F6602801D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B91E9-BCA2-42D4-A54E-63357470D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F71A8-28BC-4106-8551-3FA39C348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5A9D3-CEF3-48C8-9E7D-3CB97A22E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1413305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胶质瘤患者的术后护理课件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胶质瘤术后护理概述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功能康复与锻炼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胶质瘤术后护理概述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术后护理可以帮助患者更好地恢复，减少并发症的发生，提高生活质量。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给予心理支持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术后护理可以监测患者的病情变化，及时发现并处理任何异常情况。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术后护理不仅关注患者的身体健康，还关注其心理健康，为患者提供必要的心理支持和辅导。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及时清理呼吸道分泌物，保持呼吸道通畅，预防肺部感染。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采取有效的镇痛措施，缓解患者的疼痛，提高其舒适度。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控制疼痛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密切监测患者的生命体征，包括体温、呼吸、心率、血压等，及时发现并处理异常情况。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396" b="33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术后护理的常见问题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肺部感染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由于术后免疫功能低下、呼吸道分泌物排出不畅等原因，患者容易发生肺部感染。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颅内出血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术后颅内出血是严重的并发症，可能导致患者死亡或残疾。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癫痫发作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部分患者在术后可能出现癫痫发作，需采取抗癫痫药物治疗。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合理搭配，营养均衡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术后饮食应以清淡、易消化为主，多吃高蛋白、高维生素的食物，如鱼、肉、蛋、豆类、新鲜蔬菜和水果等。同时，要避免进食辛辣、刺激性食物，以免加重病情。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少量多餐，避免暴饮暴食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胶质瘤患者在术后恢复期应遵循少量多餐的原则，避免因一次性进食过多而引起消化系统不适。同时，要注意饮食卫生，避免病从口入。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术后患者应保持充足的水分摄入，以促进新陈代谢和毒素排出。建议每天饮水量不少于2000ml，同时注意观察尿液颜色，保持淡黄色为佳。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适当休息，逐步增加活动量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术后患者应保证充足的休息时间，避免过度劳累。在身体状况允许的情况下，逐步增加活动量，以促进术后恢复。建议在医生的指导下进行适当的康复训练。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注意睡眠质量，保持良好的作息时间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良好的睡眠质量对术后恢复非常重要。患者应保持规律的作息时间，避免熬夜和过度疲劳。同时，要创造安静、舒适的睡眠环境，避免睡前过度兴奋。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避免剧烈运动和重体力劳动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胶质瘤患者在术后应避免剧烈运动和重体力劳动，以免对手术部位造成不良影响。在康复期间，患者应根据医生建议进行适当的运动，以增强体质和免疫力。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保持积极乐观的心态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术后患者应保持积极乐观的心态，增强战胜疾病的信心。家属和社会应给予关爱和支持，共同营造良好的康复环境。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及时沟通，缓解焦虑情绪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术后患者可能会产生焦虑、恐惧等不良情绪，应及时与医护人员沟通，寻求心理疏导和支持。同时，家属和社会应关注患者的情感需求，共同缓解焦虑情绪。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培养兴趣爱好，丰富生活内容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术后患者可以根据自己的兴趣爱好培养一些轻松愉快的活动，如听音乐、阅读、绘画等，以丰富生活内容，缓解心理压力。同时，这些活动也有助于患者更好地融入社会和生活。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https://d.book118.com/618014133056006044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2024-09-24T12:47:20.339</cp:lastPrinted>
  <dcterms:created xsi:type="dcterms:W3CDTF">2024-09-24T04:47:20Z</dcterms:created>
  <dcterms:modified xsi:type="dcterms:W3CDTF">2024-09-24T04:47:22Z</dcterms:modified>
</cp:coreProperties>
</file>