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DDA27-8422-43E9-BAB6-1CA7CA6B5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AFF09-ACEB-401A-B265-AC45F3FBE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473A8-7EBC-4E38-973B-56D358CE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BAFCC-3484-4B24-8BA0-7DEEB4FC8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1CD72-57E8-47A2-8252-84501156D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68F83-43DF-416F-B9E2-321F04732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2E199-EBF5-4556-AD1D-3A5A73C2B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C475D-B9C2-4674-817D-5AD288A9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235E2-E115-4839-AB18-53407B57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8940A-B861-45CD-8D1C-5C509611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268F-E84D-4359-A106-D003F9B85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5015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大数据可视化管控平台的功能与特点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大数据可视化管控平台在各领域的应用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大数据可视化管控平台的技术架构与实现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大数据可视化管控平台的挑战与发展趋势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随着互联网、物联网等技术的快速发展，数据量呈现爆炸式增长，传统数据处理方式已无法满足需求。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信息化时代的数据挑战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大数据技术为海量数据的处理、分析和挖掘提供了可能，使得数据价值得以充分体现。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大数据技术的兴起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为了更好地管理和控制大数据，提高数据处理效率和质量，大数据可视化管控平台应运而生。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管控平台的需求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大数据可视化管控平台是一种集成了大数据处理、数据可视化、数据分析与挖掘等功能的综合性管理平台。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35" b="373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它提供了一站式的解决方案，包括数据采集、清洗、整合、存储、分析、可视化等，帮助用户更好地理解和利用数据。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大数据可视化管控平台具有实时性、交互性、可扩展性等特点，能够满足不同行业和场景的需求。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大数据可视化管控平台的概念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大数据可视化管控平台的功能与特点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多源数据整合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支持从各种数据源（如数据库、API、文件等）中整合数据，实现数据的统一管理和访问。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数据清洗与转换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提供数据清洗、转换和标准化功能，确保数据的准确性和一致性。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数据关联与分析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支持数据的关联分析、趋势分析和预测分析，帮助用户发现数据间的内在联系和规律。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数据整合与处理能力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323" r="83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77" r="10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006" r="140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可视化展示与交互功能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丰富的可视化图表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提供多种可视化图表类型（如柱状图、折线图、散点图、热力图等），满足用户不同的数据展示需求。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交互式操作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支持数据的交互式操作，如缩放、拖拽、筛选等，提高用户的数据探索和分析效率。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允许用户根据需求定制可视化界面和图表样式，提升用户体验。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提供灵活的预警设置和通知功能，当数据出现异常或达到预设阈值时，及时通知相关人员进行处理。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历史数据回溯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支持历史数据的回溯和比较，帮助用户分析数据的变化趋势和规律。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支持实时数据更新和流数据处理，确保用户能够及时了解最新数据动态。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71" r="272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实时监控与预警机制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采用模块化设计思想，方便用户根据需求选择和组合不同的功能模块。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开放API接口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417" r="1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提供开放的API接口，允许第三方开发者进行二次开发和集成，实现功能的扩展和定制。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支持PC端、移动端等多终端适配，满足用户在不同场景下的使用需求。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灵活定制与扩展性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大数据可视化管控平台在各领域的应用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公众参与与监督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可视化平台有助于提高政府决策的透明度，便于公众监督和参与。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数据驱动的决策制定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通过大数据可视化技术，政府能够更直观地了解社会经济状况，为政策制定提供科学依据。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跨部门数据共享与协同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大数据可视化管控平台可实现政府各部门间数据的实时共享，提高政府决策效率和协同能力。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政府决策支持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通过大数据分析，企业可深入了解市场趋势和客户需求，为产品开发和营销策略提供有力支持。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运营效率提升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大数据可视化可帮助企业实时监控生产、销售等各环节数据，发现潜在问题，提高运营效率。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大数据可视化技术有助于企业及时发现潜在风险，为风险管理提供数据支持。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企业运营分析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通过大数据可视化技术，城市管理者可更直观地了解城市运行状况，为城市规划和管理提供科学依据。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大数据可视化管控平台可实现城市公共服务资源的优化配置，提高城市居民生活质量。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大数据可视化有助于城市管理者实时了解环境状况，为环境保护和治理提供数据支持。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https://d.book118.com/618015015024006030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2024-09-06T09:27:40.524</cp:lastPrinted>
  <dcterms:created xsi:type="dcterms:W3CDTF">2024-09-06T01:27:40Z</dcterms:created>
  <dcterms:modified xsi:type="dcterms:W3CDTF">2024-09-06T01:27:42Z</dcterms:modified>
</cp:coreProperties>
</file>