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D6718-FFFB-4959-95E2-1C7D42FF0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68251-1532-43A3-9626-D84E3F349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DCE86-901A-48D9-B97B-546222C5B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EFEEF-2765-4052-97F2-5A6F15AA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CA8F8-6E8B-42E4-AF9F-0670F3DE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88D819-827F-46E8-AEA3-33248F4D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07EF9-67B9-4342-A9CC-C385AA58D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9E089-6809-4A86-849E-FA2987CDD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86176-CD09-412D-9E4C-61868E458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EC7E0-90ED-4B4F-B0CC-F446AEBC5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C394B-4EB4-44A4-9252-23E91DA76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15031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库存ABC分类与库存控制模型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库存ABC分类概述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库存控制模型基本原理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基于ABC分类的库存控制策略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案例分析：某企业库存ABC分类与控制实践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挑战与对策：提高库存管理水平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库存ABC分类概述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ABC分类法是一种常用的库存管理方法，根据库存物品的价值、重要性等因素将其分为A、B、C三类，以便对不同类别的物品采取不同的管理措施。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ABC分类法基于帕累托原则，即少数物品占据大部分价值或重要性，通过对库存物品进行分类，可以更加有效地管理库存，降低库存成本，提高库存周转率。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0000" r="-40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库存物品分类标准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根据库存物品对企业运营的重要性进行分类，例如关键零部件、紧缺原材料等可归为A类，一般零部件、常规原材料等可归为B类，辅助材料、办公用品等可归为C类。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根据库存物品的单价或总价值进行分类，通常将高价值物品归为A类，中价值物品归为B类，低价值物品归为C类。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需求量标准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根据库存物品的需求量或销售量进行分类，需求量大或销售量高的物品可归为A类，需求量中等或销售量中等的物品可归为B类，需求量小或销售量低的物品可归为C类。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对A类物品实行重点管理，严格控制库存量，采用定期订货、定量订货等方式进行补货，确保供应链畅通。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对B类物品实行一般管理，适当控制库存量，采用经济订货批量等方式进行补货，保持合理的库存水平。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对C类物品实行简化管理，可采用较大的订货批量和较高的安全库存水平，以减少管理成本和订货成本。同时可根据实际情况采取集中采购、统一配送等策略降低库存成本。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ABC分类法在库存管理中的应用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库存控制模型基本原理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在保证生产或销售需求的前提下，通过合理的库存管理，降低库存成本，提高资金周转率。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主要包括定量订货法、定期订货法、ABC分类法等，根据企业实际情况选择适合的方法。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分销资源计划（DRP）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在分销网络中，根据销售预测和库存状况，制定分销中心的采购和配送计划。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经济订货批量模型（EOQ）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通过平衡订货成本和储存成本，确定最优的订货批量，使得总成本最低。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物料需求计划（MRP）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根据产品结构和需求预测，计算出所需物料的需求量和时间，进而制定采购计划。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常见库存控制模型介绍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根据企业的行业特点、产品特性、供应链结构等因素，选择适合的库存控制模型。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EOQ模型适用于单一产品的库存管理；MRP适用于多品种、小批量的生产管理；DRP适用于分销网络的库存管理。在实际应用中，可以结合多种模型进行库存管理优化。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模型选择依据及适用场景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基于ABC分类的库存控制策略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399" b="21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A类物品库存控制策略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严格控制库存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对A类物品实施严格的库存控制，确保库存水平始终保持在安全范围内。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高频次、小批量订货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采取高频次、小批量的订货策略，以降低库存积压和资金占用。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实时监控与预警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建立实时库存监控机制，对A类物品库存进行动态跟踪和预警。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对B类物品实施适中的库存控制，平衡库存水平与需求波动。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适中控制库存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定期订货与补货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根据历史销售数据和需求预测，制定合理的订货周期和补货策略。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关注B类物品的库存周转速度，通过优化存储和配送等环节，提高库存周转率。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B类物品库存控制策略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对C类物品实施简化的库存管理策略，降低管理成本和复杂度。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经济批量订货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采取经济批量订货策略，以降低成本并满足需求。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安全库存设定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根据历史销售数据和需求稳定性，设定合理的安全库存水平。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C类物品库存控制策略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案例分析：某企业库存ABC分类与控制实践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https://d.book118.com/618015031031006040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2024-09-18T11:11:29.099</cp:lastPrinted>
  <dcterms:created xsi:type="dcterms:W3CDTF">2024-09-18T03:11:29Z</dcterms:created>
  <dcterms:modified xsi:type="dcterms:W3CDTF">2024-09-18T03:11:31Z</dcterms:modified>
</cp:coreProperties>
</file>