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4CF3A-E69D-4FF7-8FDF-5A417E258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0B390-4FE0-40A8-8327-B1AC91942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3F82D-85FB-4662-86D9-E492A380E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7B13D-BE8D-4C14-BD03-FBDF64821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3A9690-E495-403F-A8F6-3EC5357BA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626DB7-F0E7-4A65-8C00-E30ABE1C6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9AB23-CA65-43D8-892E-E1A1DB2A8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08D72-7A43-4EBF-83C4-1CCFFED46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74140-1158-482A-ADF0-14F5210B6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6FE39-C2FD-4800-9196-8828C3E67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0B6AA-D48B-4F8E-9877-EDCC58B2B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16013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我要上网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网络设备与连接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网络娱乐与生活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网络购物与支付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互联网诞生于20世纪60年代，最初是为了实现美国国防部的ARPANET项目，目的是建立一个分布式的网络系统，以便在发生核战争时，能够保持通讯的连通性。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随着技术的不断进步和应用的不断拓展，互联网逐渐发展成为一个全球性的信息交流平台，为人们提供了前所未有的信息获取和交流方式。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3" b="53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互联网的基本构成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网络基础设施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包括路由器、交换机、服务器等硬件设备，以及各种网络协议和服务，如TCP/IP协议、DNS服务等。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包括网页、图片、音频、视频等各种形式的信息资源，以及搜索引擎、社交媒体等平台。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互联网用户是互联网构成中的重要组成部分，他们通过各种终端设备接入互联网，进行信息获取、交流和分享等活动。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用户通过终端设备（如电脑、手机等）接入互联网，通过电信运营商的网络设施实现与全球网络的连接。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862" b="886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网络连接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互联网通过路由器和交换机等设备将信息从源地址传输到目标地址，利用各种协议（如TCP/IP协议）实现可靠的数据传输。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在互联网中，信息以数据包的形式进行交换和传输，通过协议栈实现不同层次的网络服务和应用。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信息交换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网络设备与连接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28" r="2502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常见的网络设备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用于将家庭网络连接到互联网，实现家庭内部网络连接和设备共享。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用于将电话线或光纤转换为计算机可以识别的网络信号，实现宽带上网。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用于扩大局域网，实现多台设备之间的内部网络连接。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用于实现无线局域网连接，支持设备无线上网。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路由器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调制解调器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交换机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无线网卡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有线宽带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无线局域网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移动宽带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光纤宽带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网络连接方式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通过网线连接设备和路由器，实现稳定高速上网。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通过WiFi信号连接设备和路由器，方便移动上网。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通过移动网络连接互联网，支持随时随地上网。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通过光纤传输信号，提供更快更稳定的上网体验。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合理规划家庭网络布局，确保信号覆盖面广，上网稳定。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家庭网络布局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设置复杂密码、定期更换密码，启用防火墙等安全措施，保护网络安全。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网络安全设置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管理家庭网络中的设备，确保设备正常运行，及时处理故障。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定期检查网络设备，优化网络设置，提高网络速度和稳定性。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家庭网络设置与优化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网络安全与防护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保护个人信息不被泄露、滥用和窃取。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保障个人信息安全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维护国家安全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保障国家重要信息系统的安全稳定运行，防止国家机密泄露。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网络安全是数字经济和社会发展的重要保障，能够降低经济损失，提高生产效率。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61" r="2266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通过伪装成合法网站或邮件诱骗用户点击链接，进而窃取个人信息或安装恶意软件。防范方法包括不轻信来路不明的邮件和链接，仔细核对网站域名和邮件地址等。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通过加密用户文件或破坏系统数据来威胁用户支付赎金。防范方法包括及时更新操作系统和应用程序的安全补丁，使用可靠的杀毒软件等。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分布式拒绝服务攻击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通过大量无用的请求拥塞目标服务器，导致合法用户无法访问。防范方法包括启用防火墙和入侵检测系统，合理配置网络带宽等。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常见网络攻击手段及防范方法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不在公共场合透露个人信息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避免在公共场合透露个人敏感信息，如家庭住址、电话号码等。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设置复杂且不易被猜测的密码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使用大小写字母、数字和特殊符号的组合，避免使用个人信息或常用词汇。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避免长时间使用同一密码，降低被破解的风险。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个人信息安全保护策略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https://d.book118.com/618016013004006042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2024-09-20T23:18:37.703</cp:lastPrinted>
  <dcterms:created xsi:type="dcterms:W3CDTF">2024-09-20T15:18:37Z</dcterms:created>
  <dcterms:modified xsi:type="dcterms:W3CDTF">2024-09-20T15:18:39Z</dcterms:modified>
</cp:coreProperties>
</file>