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940E09-DF30-40EF-999A-DCEDA4D0C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FEC509-6560-4B4E-9941-974ACCB89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BE3531-4169-4BC8-BF31-C2516EF4D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128D5D-FDED-4665-AA1F-F168D1FE8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82FA5A-AC56-4BAD-B7B3-D2DBD82DF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CED01A-6AF9-4ADF-90FA-BCE5C1293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031061-8C0C-41FF-9BEC-0E60957F7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7A0F59-FCFD-43C6-B9DE-B2FF6FD5E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D58F55-73B4-4EAA-8D53-2FCA66180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A1D20-DDB9-4585-A954-A2F700538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7D3CE-C200-45D0-828F-84D008EE4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01607606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2023-2028年海洋文化行业市场深度分析及发展策略研究报告大纲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海洋文化行业概述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海洋文化行业市场分析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海洋文化行业发展策略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海洋文化行业发展趋势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随着全球经济的快速发展，海洋文化行业逐渐成为新的经济增长点。海洋资源的开发与利用，以及海洋文化的传承与推广，对于促进经济发展、提升国家软实力具有重要意义。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本研究旨在深入分析2023-2028年海洋文化行业市场的发展趋势、竞争格局、消费者需求等方面的内容，为政府和企业提供决策依据，推动海洋文化产业的可持续发展。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本研究采用定性与定量相结合的研究方法，包括文献综述、市场调研、案例分析等。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本研究的数据主要来源于权威机构发布的行业报告、企业年报、市场调研数据等，同时结合网络爬虫技术获取相关数据，以保证数据的准确性和可靠性。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研究方法与数据来源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海洋文化行业概述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独特性、包容性、传承性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海洋文化是一种独特的文化形态，它源于人们对海洋的探索、开发和利用，具有广阔的包容性和传承性。海洋文化的特点主要体现在其开放、冒险、探索的精神，以及对海洋生态环境的保护和可持续发展上。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海洋文化的定义与特点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海洋文化行业的分类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旅游、艺术、文学、影视、教育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海洋文化行业涵盖了多个领域，包括旅游、艺术、文学、影视和教育等。这些领域都以海洋为背景或主题，通过不同的方式呈现和传播海洋文化的魅力，同时也为人们提供了了解和体验海洋文化的机会。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起源、初步发展、快速发展、创新发展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文化行业的发展历程可以追溯到古代，随着人类对海洋的探索和开发，逐渐形成了丰富的海洋文化。进入现代以来，随着科技和经济的发展，海洋文化行业开始得到初步发展。近年来，随着人们对海洋生态环境和资源的关注度不断提高，海洋文化行业进入了快速发展和创新发展的阶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海洋文化行业的发展历程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海洋文化行业市场分析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根据报告数据，2023年全球海洋文化市场规模约为XX亿美元，预计到2028年将增长至XX亿美元，年复合增长率达到XX%。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随着人们对海洋文化的关注度不断提高，以及海洋旅游、海洋保护等领域的快速发展，海洋文化行业市场规模呈现出稳步增长的趋势。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海洋文化市场竞争企业主要包括海洋主题公园、海洋博物馆、海洋旅游企业、海洋文化创意企业等。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目前，全球海洋文化市场竞争格局较为分散，尚未出现明显的行业领导者。不同类型的企业在市场竞争中各有优劣，相互之间存在竞争与合作的关系。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竞争企业类型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https://d.book118.com/618016076064006027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2024-09-05T09:06:07.991</cp:lastPrinted>
  <dcterms:created xsi:type="dcterms:W3CDTF">2024-09-05T01:06:08Z</dcterms:created>
  <dcterms:modified xsi:type="dcterms:W3CDTF">2024-09-05T01:06:10Z</dcterms:modified>
</cp:coreProperties>
</file>