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1CC94C-D9A4-4745-93F3-AF6050E79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C0E56-7B51-4E38-806D-16CDCC5F6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360722-9EB5-41B3-9F96-7D783F2D7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EBC56E-DD31-4E58-9172-FD9AE04F0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8F31E7-442C-42A2-82A8-A5706B7148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4D2B99-5CCA-4C3A-8E4A-8CDA5654DB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10B577-6B2A-4DCB-B782-0FB5CFCBA0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8F8F59-1B84-418D-A90F-1B36BEE3C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5AC028-8023-4F9D-BB84-121B16C4E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4E197-5C72-463D-8A5E-E51227FDE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1E98AA-7C80-4F55-9E2B-CAA39261F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0070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徒手心肺复苏术操作流程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心肺复苏术简介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心肺复苏术操作流程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心肺复苏术的注意事项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心肺复苏术的成功标准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心肺复苏术简介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36" r="320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35" r="319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50" r="2875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它包括胸外按压和人工呼吸两个主要步骤，目的是暂时替代心脏和肺的功能，直到专业救援人员到达。</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心肺复苏术（CPR）是一种紧急处理技术，用于在心脏骤停的情况下维持大脑的氧气供应和促进心脏重新开始有效跳动。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在心脏骤停的情况下，大脑和身体其他器官在几分钟内就会开始遭受不可逆的损害。</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心肺复苏术可以显著提高患者在心脏骤停情况下的生存率，每延迟一分钟实施心肺复苏术，患者生存率就会下降7-10%。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542" r="75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心肺复苏术的历史可以追溯到20世纪50年代，当时美国医生Peter Safar和James Elam发明了口对口人工呼吸的方法。</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近年来，心肺复苏术的技术和实施方法已经得到了不断的改进和发展，包括更有效的胸外按压技术和使用自动体外除颤器（AED）等。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心肺复苏术操作流程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68" r="277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768" r="337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在开始心肺复苏之前，首先要评估现场环境是否安全，避免施救过程中发生意外伤害。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确保现场安全</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将患者周围可能造成伤害的物品移开，确保救援过程中不会发生意外。</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移除危险物品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判断现场环境安全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532" b="65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在确认现场安全后，大声呼唤患者，观察其是否有反应。</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观察患者是否有正常呼吸，可以通过观察胸部起伏或用手指感受口鼻处的气流来判断。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判断患者意识情况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检查呼吸</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呼唤患者</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快速拨打急救电话</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在确认患者意识丧失且无正常呼吸后，应立即拨打当地的急救电话。</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简明扼要地描述情况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向急救人员简要说明情况，包括患者的症状、地点和联系方式。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969" r="209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拨打急救电话</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定位按压点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将双手交叠放在患者胸部正中略偏左下方的位置，即胸骨下半部和左下缘。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进行按压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用掌根垂直向下按压，每次按压后使胸廓完全回复，频率为每分钟100-120次。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在开放气道之前，需要清除患者口鼻处的异物，如呕吐物、痰液等。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清理异物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将患者的头部偏向一侧，用一只手扶住患者的下颌，另一只手捏住患者的鼻子，使患者的嘴完全张开，然后将自己的嘴完全包住患者的嘴，吹气两次。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开放气道</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https://d.book118.com/618020070044006031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2024-09-08T04:46:42.416</cp:lastPrinted>
  <dcterms:created xsi:type="dcterms:W3CDTF">2024-09-07T20:46:42Z</dcterms:created>
  <dcterms:modified xsi:type="dcterms:W3CDTF">2024-09-07T20:46:44Z</dcterms:modified>
</cp:coreProperties>
</file>