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10.xml" ContentType="application/vnd.openxmlformats-officedocument.drawingml.chart+xml"/>
  <Override PartName="/ppt/charts/chart11.xml" ContentType="application/vnd.openxmlformats-officedocument.drawingml.chart+xml"/>
  <Override PartName="/ppt/charts/chart12.xml" ContentType="application/vnd.openxmlformats-officedocument.drawingml.chart+xml"/>
  <Override PartName="/ppt/charts/chart13.xml" ContentType="application/vnd.openxmlformats-officedocument.drawingml.chart+xml"/>
  <Override PartName="/ppt/charts/chart14.xml" ContentType="application/vnd.openxmlformats-officedocument.drawingml.chart+xml"/>
  <Override PartName="/ppt/charts/chart15.xml" ContentType="application/vnd.openxmlformats-officedocument.drawingml.chart+xml"/>
  <Override PartName="/ppt/charts/chart16.xml" ContentType="application/vnd.openxmlformats-officedocument.drawingml.chart+xml"/>
  <Override PartName="/ppt/charts/chart17.xml" ContentType="application/vnd.openxmlformats-officedocument.drawingml.chart+xml"/>
  <Override PartName="/ppt/charts/chart18.xml" ContentType="application/vnd.openxmlformats-officedocument.drawingml.chart+xml"/>
  <Override PartName="/ppt/charts/chart19.xml" ContentType="application/vnd.openxmlformats-officedocument.drawingml.chart+xml"/>
  <Override PartName="/ppt/charts/chart2.xml" ContentType="application/vnd.openxmlformats-officedocument.drawingml.chart+xml"/>
  <Override PartName="/ppt/charts/chart20.xml" ContentType="application/vnd.openxmlformats-officedocument.drawingml.chart+xml"/>
  <Override PartName="/ppt/charts/chart21.xml" ContentType="application/vnd.openxmlformats-officedocument.drawingml.chart+xml"/>
  <Override PartName="/ppt/charts/chart22.xml" ContentType="application/vnd.openxmlformats-officedocument.drawingml.chart+xml"/>
  <Override PartName="/ppt/charts/chart23.xml" ContentType="application/vnd.openxmlformats-officedocument.drawingml.chart+xml"/>
  <Override PartName="/ppt/charts/chart24.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charts/chart9.xml" ContentType="application/vnd.openxmlformats-officedocument.drawingml.chart+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xlsx"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3.xlsx" /></Relationships>
</file>

<file path=ppt/charts/_rels/chart4.xml.rels>&#65279;<?xml version="1.0" encoding="utf-8" standalone="yes"?><Relationships xmlns="http://schemas.openxmlformats.org/package/2006/relationships"><Relationship Id="rId1" Type="http://schemas.openxmlformats.org/officeDocument/2006/relationships/package" Target="../embeddings/Microsoft_Excel_Worksheet4.xlsx" /></Relationships>
</file>

<file path=ppt/charts/_rels/chart5.xml.rels>&#65279;<?xml version="1.0" encoding="utf-8" standalone="yes"?><Relationships xmlns="http://schemas.openxmlformats.org/package/2006/relationships"><Relationship Id="rId1" Type="http://schemas.openxmlformats.org/officeDocument/2006/relationships/package" Target="../embeddings/Microsoft_Excel_Worksheet5.xlsx" /></Relationships>
</file>

<file path=ppt/charts/_rels/chart6.xml.rels>&#65279;<?xml version="1.0" encoding="utf-8" standalone="yes"?><Relationships xmlns="http://schemas.openxmlformats.org/package/2006/relationships"><Relationship Id="rId1" Type="http://schemas.openxmlformats.org/officeDocument/2006/relationships/package" Target="../embeddings/Microsoft_Excel_Worksheet6.xlsx" /></Relationships>
</file>

<file path=ppt/charts/_rels/chart7.xml.rels>&#65279;<?xml version="1.0" encoding="utf-8" standalone="yes"?><Relationships xmlns="http://schemas.openxmlformats.org/package/2006/relationships"><Relationship Id="rId1" Type="http://schemas.openxmlformats.org/officeDocument/2006/relationships/package" Target="../embeddings/Microsoft_Excel_Worksheet7.xlsx" /></Relationships>
</file>

<file path=ppt/charts/_rels/chart8.xml.rels>&#65279;<?xml version="1.0" encoding="utf-8" standalone="yes"?><Relationships xmlns="http://schemas.openxmlformats.org/package/2006/relationships"><Relationship Id="rId1" Type="http://schemas.openxmlformats.org/officeDocument/2006/relationships/package" Target="../embeddings/Microsoft_Excel_Worksheet8.xlsx" /></Relationships>
</file>

<file path=ppt/charts/_rels/chart9.xml.rels>&#65279;<?xml version="1.0" encoding="utf-8" standalone="yes"?><Relationships xmlns="http://schemas.openxmlformats.org/package/2006/relationships"><Relationship Id="rId1" Type="http://schemas.openxmlformats.org/officeDocument/2006/relationships/package" Target="../embeddings/Microsoft_Excel_Worksheet9.xlsx" /></Relationships>
</file>

<file path=ppt/charts/_rels/chart10.xml.rels>&#65279;<?xml version="1.0" encoding="utf-8" standalone="yes"?><Relationships xmlns="http://schemas.openxmlformats.org/package/2006/relationships"><Relationship Id="rId1" Type="http://schemas.openxmlformats.org/officeDocument/2006/relationships/package" Target="../embeddings/Microsoft_Excel_Worksheet10.xlsx" /></Relationships>
</file>

<file path=ppt/charts/_rels/chart11.xml.rels>&#65279;<?xml version="1.0" encoding="utf-8" standalone="yes"?><Relationships xmlns="http://schemas.openxmlformats.org/package/2006/relationships"><Relationship Id="rId1" Type="http://schemas.openxmlformats.org/officeDocument/2006/relationships/package" Target="../embeddings/Microsoft_Excel_Worksheet11.xlsx" /></Relationships>
</file>

<file path=ppt/charts/_rels/chart12.xml.rels>&#65279;<?xml version="1.0" encoding="utf-8" standalone="yes"?><Relationships xmlns="http://schemas.openxmlformats.org/package/2006/relationships"><Relationship Id="rId1" Type="http://schemas.openxmlformats.org/officeDocument/2006/relationships/package" Target="../embeddings/Microsoft_Excel_Worksheet12.xlsx" /></Relationships>
</file>

<file path=ppt/charts/_rels/chart13.xml.rels>&#65279;<?xml version="1.0" encoding="utf-8" standalone="yes"?><Relationships xmlns="http://schemas.openxmlformats.org/package/2006/relationships"><Relationship Id="rId1" Type="http://schemas.openxmlformats.org/officeDocument/2006/relationships/package" Target="../embeddings/Microsoft_Excel_Worksheet13.xlsx" /></Relationships>
</file>

<file path=ppt/charts/_rels/chart14.xml.rels>&#65279;<?xml version="1.0" encoding="utf-8" standalone="yes"?><Relationships xmlns="http://schemas.openxmlformats.org/package/2006/relationships"><Relationship Id="rId1" Type="http://schemas.openxmlformats.org/officeDocument/2006/relationships/package" Target="../embeddings/Microsoft_Excel_Worksheet14.xlsx" /></Relationships>
</file>

<file path=ppt/charts/_rels/chart15.xml.rels>&#65279;<?xml version="1.0" encoding="utf-8" standalone="yes"?><Relationships xmlns="http://schemas.openxmlformats.org/package/2006/relationships"><Relationship Id="rId1" Type="http://schemas.openxmlformats.org/officeDocument/2006/relationships/package" Target="../embeddings/Microsoft_Excel_Worksheet15.xlsx" /></Relationships>
</file>

<file path=ppt/charts/_rels/chart16.xml.rels>&#65279;<?xml version="1.0" encoding="utf-8" standalone="yes"?><Relationships xmlns="http://schemas.openxmlformats.org/package/2006/relationships"><Relationship Id="rId1" Type="http://schemas.openxmlformats.org/officeDocument/2006/relationships/package" Target="../embeddings/Microsoft_Excel_Worksheet16.xlsx" /></Relationships>
</file>

<file path=ppt/charts/_rels/chart17.xml.rels>&#65279;<?xml version="1.0" encoding="utf-8" standalone="yes"?><Relationships xmlns="http://schemas.openxmlformats.org/package/2006/relationships"><Relationship Id="rId1" Type="http://schemas.openxmlformats.org/officeDocument/2006/relationships/package" Target="../embeddings/Microsoft_Excel_Worksheet17.xlsx" /></Relationships>
</file>

<file path=ppt/charts/_rels/chart18.xml.rels>&#65279;<?xml version="1.0" encoding="utf-8" standalone="yes"?><Relationships xmlns="http://schemas.openxmlformats.org/package/2006/relationships"><Relationship Id="rId1" Type="http://schemas.openxmlformats.org/officeDocument/2006/relationships/package" Target="../embeddings/Microsoft_Excel_Worksheet18.xlsx" /></Relationships>
</file>

<file path=ppt/charts/_rels/chart19.xml.rels>&#65279;<?xml version="1.0" encoding="utf-8" standalone="yes"?><Relationships xmlns="http://schemas.openxmlformats.org/package/2006/relationships"><Relationship Id="rId1" Type="http://schemas.openxmlformats.org/officeDocument/2006/relationships/package" Target="../embeddings/Microsoft_Excel_Worksheet19.xlsx" /></Relationships>
</file>

<file path=ppt/charts/_rels/chart20.xml.rels>&#65279;<?xml version="1.0" encoding="utf-8" standalone="yes"?><Relationships xmlns="http://schemas.openxmlformats.org/package/2006/relationships"><Relationship Id="rId1" Type="http://schemas.openxmlformats.org/officeDocument/2006/relationships/package" Target="../embeddings/Microsoft_Excel_Worksheet20.xlsx" /></Relationships>
</file>

<file path=ppt/charts/_rels/chart21.xml.rels>&#65279;<?xml version="1.0" encoding="utf-8" standalone="yes"?><Relationships xmlns="http://schemas.openxmlformats.org/package/2006/relationships"><Relationship Id="rId1" Type="http://schemas.openxmlformats.org/officeDocument/2006/relationships/package" Target="../embeddings/Microsoft_Excel_Worksheet21.xlsx" /></Relationships>
</file>

<file path=ppt/charts/_rels/chart22.xml.rels>&#65279;<?xml version="1.0" encoding="utf-8" standalone="yes"?><Relationships xmlns="http://schemas.openxmlformats.org/package/2006/relationships"><Relationship Id="rId1" Type="http://schemas.openxmlformats.org/officeDocument/2006/relationships/package" Target="../embeddings/Microsoft_Excel_Worksheet22.xlsx" /></Relationships>
</file>

<file path=ppt/charts/_rels/chart23.xml.rels>&#65279;<?xml version="1.0" encoding="utf-8" standalone="yes"?><Relationships xmlns="http://schemas.openxmlformats.org/package/2006/relationships"><Relationship Id="rId1" Type="http://schemas.openxmlformats.org/officeDocument/2006/relationships/package" Target="../embeddings/Microsoft_Excel_Worksheet23.xlsx" /></Relationships>
</file>

<file path=ppt/charts/_rels/chart24.xml.rels>&#65279;<?xml version="1.0" encoding="utf-8" standalone="yes"?><Relationships xmlns="http://schemas.openxmlformats.org/package/2006/relationships"><Relationship Id="rId1" Type="http://schemas.openxmlformats.org/officeDocument/2006/relationships/package" Target="../embeddings/Microsoft_Excel_Worksheet24.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Repared!$A$1:$A$1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Repared!$B$1:$B$2</c:f>
              <c:strCache>
                <c:ptCount val="2"/>
                <c:pt idx="0">
                  <c:v>第一季度</c:v>
                </c:pt>
                <c:pt idx="1">
                  <c:v>第二季度</c:v>
                </c:pt>
              </c:strCache>
            </c:strRef>
          </c:cat>
          <c:val>
            <c:numRef>
              <c:f>Repared!$C$1:$C$2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Repared!$D$1:$D$1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Repared!$E$1:$E$2</c:f>
              <c:strCache>
                <c:ptCount val="2"/>
                <c:pt idx="0">
                  <c:v>第一季度</c:v>
                </c:pt>
                <c:pt idx="1">
                  <c:v>第二季度</c:v>
                </c:pt>
              </c:strCache>
            </c:strRef>
          </c:cat>
          <c:val>
            <c:numRef>
              <c:f>Repared!$F$1:$F$2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Repared!$G$1:$G$1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Repared!$H$1:$H$2</c:f>
              <c:strCache>
                <c:ptCount val="2"/>
                <c:pt idx="0">
                  <c:v>第一季度</c:v>
                </c:pt>
                <c:pt idx="1">
                  <c:v>第二季度</c:v>
                </c:pt>
              </c:strCache>
            </c:strRef>
          </c:cat>
          <c:val>
            <c:numRef>
              <c:f>Repared!$I$1:$I$2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Repared!$J$1:$J$1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Repared!$K$1:$K$2</c:f>
              <c:strCache>
                <c:ptCount val="2"/>
                <c:pt idx="0">
                  <c:v>第一季度</c:v>
                </c:pt>
                <c:pt idx="1">
                  <c:v>第二季度</c:v>
                </c:pt>
              </c:strCache>
            </c:strRef>
          </c:cat>
          <c:val>
            <c:numRef>
              <c:f>Repared!$L$1:$L$2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Repared!$M$1:$M$1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Repared!$N$1:$N$2</c:f>
              <c:strCache>
                <c:ptCount val="2"/>
                <c:pt idx="0">
                  <c:v>第一季度</c:v>
                </c:pt>
                <c:pt idx="1">
                  <c:v>第二季度</c:v>
                </c:pt>
              </c:strCache>
            </c:strRef>
          </c:cat>
          <c:val>
            <c:numRef>
              <c:f>Repared!$O$1:$O$2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Repared!$P$1:$P$1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Repared!$Q$1:$Q$2</c:f>
              <c:strCache>
                <c:ptCount val="2"/>
                <c:pt idx="0">
                  <c:v>第一季度</c:v>
                </c:pt>
                <c:pt idx="1">
                  <c:v>第二季度</c:v>
                </c:pt>
              </c:strCache>
            </c:strRef>
          </c:cat>
          <c:val>
            <c:numRef>
              <c:f>Repared!$R$1:$R$2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Repared!$S$1:$S$1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Repared!$T$1:$T$2</c:f>
              <c:strCache>
                <c:ptCount val="2"/>
                <c:pt idx="0">
                  <c:v>第一季度</c:v>
                </c:pt>
                <c:pt idx="1">
                  <c:v>第二季度</c:v>
                </c:pt>
              </c:strCache>
            </c:strRef>
          </c:cat>
          <c:val>
            <c:numRef>
              <c:f>Repared!$U$1:$U$2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Repared!$V$1:$V$1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Repared!$W$1:$W$2</c:f>
              <c:strCache>
                <c:ptCount val="2"/>
                <c:pt idx="0">
                  <c:v>第一季度</c:v>
                </c:pt>
                <c:pt idx="1">
                  <c:v>第二季度</c:v>
                </c:pt>
              </c:strCache>
            </c:strRef>
          </c:cat>
          <c:val>
            <c:numRef>
              <c:f>Repared!$X$1:$X$2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Repared!$Y$1:$Y$1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Repared!$Z$1:$Z$2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Repared!$_$1:$_$1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Repared!$a$1:$a$2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Repared!$b$1:$b$1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Repared!$c$1:$c$2</c:f>
              <c:strCache>
                <c:ptCount val="2"/>
                <c:pt idx="0">
                  <c:v>第一季度</c:v>
                </c:pt>
                <c:pt idx="1">
                  <c:v>第二季度</c:v>
                </c:pt>
              </c:strCache>
            </c:strRef>
          </c:cat>
          <c:val>
            <c:numRef>
              <c:f>Repared!$d$1:$d$2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Repared!$e$1:$e$1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Repared!$f$1:$f$2</c:f>
              <c:strCache>
                <c:ptCount val="2"/>
                <c:pt idx="0">
                  <c:v>第一季度</c:v>
                </c:pt>
                <c:pt idx="1">
                  <c:v>第二季度</c:v>
                </c:pt>
              </c:strCache>
            </c:strRef>
          </c:cat>
          <c:val>
            <c:numRef>
              <c:f>Repared!$g$1:$g$2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Repared!$h$1:$h$1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Repared!$i$1:$i$2</c:f>
              <c:strCache>
                <c:ptCount val="2"/>
                <c:pt idx="0">
                  <c:v>第一季度</c:v>
                </c:pt>
                <c:pt idx="1">
                  <c:v>第二季度</c:v>
                </c:pt>
              </c:strCache>
            </c:strRef>
          </c:cat>
          <c:val>
            <c:numRef>
              <c:f>Repared!$j$1:$j$2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Repared!$k$1:$k$1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Repared!$l$1:$l$2</c:f>
              <c:strCache>
                <c:ptCount val="2"/>
                <c:pt idx="0">
                  <c:v>第一季度</c:v>
                </c:pt>
                <c:pt idx="1">
                  <c:v>第二季度</c:v>
                </c:pt>
              </c:strCache>
            </c:strRef>
          </c:cat>
          <c:val>
            <c:numRef>
              <c:f>Repared!$m$1:$m$2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Repared!$n$1:$n$1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Repared!$o$1:$o$2</c:f>
              <c:strCache>
                <c:ptCount val="2"/>
                <c:pt idx="0">
                  <c:v>第一季度</c:v>
                </c:pt>
                <c:pt idx="1">
                  <c:v>第二季度</c:v>
                </c:pt>
              </c:strCache>
            </c:strRef>
          </c:cat>
          <c:val>
            <c:numRef>
              <c:f>Repared!$p$1:$p$2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Repared!$q$1:$q$1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Repared!$r$1:$r$2</c:f>
              <c:strCache>
                <c:ptCount val="2"/>
                <c:pt idx="0">
                  <c:v>第一季度</c:v>
                </c:pt>
                <c:pt idx="1">
                  <c:v>第二季度</c:v>
                </c:pt>
              </c:strCache>
            </c:strRef>
          </c:cat>
          <c:val>
            <c:numRef>
              <c:f>Repared!$s$1:$s$2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Repared!$t$1:$t$1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Repared!$u$1:$u$2</c:f>
              <c:strCache>
                <c:ptCount val="2"/>
                <c:pt idx="0">
                  <c:v>第一季度</c:v>
                </c:pt>
                <c:pt idx="1">
                  <c:v>第二季度</c:v>
                </c:pt>
              </c:strCache>
            </c:strRef>
          </c:cat>
          <c:val>
            <c:numRef>
              <c:f>Repared!$v$1:$v$2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Repared!$w$1:$w$1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Repared!$x$1:$x$2</c:f>
              <c:strCache>
                <c:ptCount val="2"/>
                <c:pt idx="0">
                  <c:v>第一季度</c:v>
                </c:pt>
                <c:pt idx="1">
                  <c:v>第二季度</c:v>
                </c:pt>
              </c:strCache>
            </c:strRef>
          </c:cat>
          <c:val>
            <c:numRef>
              <c:f>Repared!$y$1:$y$2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Repared!$z$1:$z$1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Repared!$$1:$$2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441D62A-A24E-4B88-8169-EA2494E0F0E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35" name="PlaceHolder 1"/>
          <p:cNvSpPr>
            <a:spLocks noGrp="1"/>
          </p:cNvSpPr>
          <p:nvPr>
            <p:ph type="sldImg"/>
          </p:nvPr>
        </p:nvSpPr>
        <p:spPr>
          <a:xfrm>
            <a:off x="685800" y="1143000"/>
            <a:ext cx="5486040" cy="3085920"/>
          </a:xfrm>
          <a:prstGeom prst="rect">
            <a:avLst/>
          </a:prstGeom>
          <a:ln w="0">
            <a:noFill/>
          </a:ln>
        </p:spPr>
      </p:sp>
      <p:sp>
        <p:nvSpPr>
          <p:cNvPr id="83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3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38" name="PlaceHolder 1"/>
          <p:cNvSpPr>
            <a:spLocks noGrp="1"/>
          </p:cNvSpPr>
          <p:nvPr>
            <p:ph type="sldImg"/>
          </p:nvPr>
        </p:nvSpPr>
        <p:spPr>
          <a:xfrm>
            <a:off x="685800" y="1143000"/>
            <a:ext cx="5486040" cy="3085920"/>
          </a:xfrm>
          <a:prstGeom prst="rect">
            <a:avLst/>
          </a:prstGeom>
          <a:ln w="0">
            <a:noFill/>
          </a:ln>
        </p:spPr>
      </p:sp>
      <p:sp>
        <p:nvSpPr>
          <p:cNvPr id="83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4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41" name="PlaceHolder 1"/>
          <p:cNvSpPr>
            <a:spLocks noGrp="1"/>
          </p:cNvSpPr>
          <p:nvPr>
            <p:ph type="sldImg"/>
          </p:nvPr>
        </p:nvSpPr>
        <p:spPr>
          <a:xfrm>
            <a:off x="685800" y="1143000"/>
            <a:ext cx="5486040" cy="3085920"/>
          </a:xfrm>
          <a:prstGeom prst="rect">
            <a:avLst/>
          </a:prstGeom>
          <a:ln w="0">
            <a:noFill/>
          </a:ln>
        </p:spPr>
      </p:sp>
      <p:sp>
        <p:nvSpPr>
          <p:cNvPr id="84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4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44" name="PlaceHolder 1"/>
          <p:cNvSpPr>
            <a:spLocks noGrp="1"/>
          </p:cNvSpPr>
          <p:nvPr>
            <p:ph type="sldImg"/>
          </p:nvPr>
        </p:nvSpPr>
        <p:spPr>
          <a:xfrm>
            <a:off x="685800" y="1143000"/>
            <a:ext cx="5486040" cy="3085920"/>
          </a:xfrm>
          <a:prstGeom prst="rect">
            <a:avLst/>
          </a:prstGeom>
          <a:ln w="0">
            <a:noFill/>
          </a:ln>
        </p:spPr>
      </p:sp>
      <p:sp>
        <p:nvSpPr>
          <p:cNvPr id="84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4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47" name="PlaceHolder 1"/>
          <p:cNvSpPr>
            <a:spLocks noGrp="1"/>
          </p:cNvSpPr>
          <p:nvPr>
            <p:ph type="sldImg"/>
          </p:nvPr>
        </p:nvSpPr>
        <p:spPr>
          <a:xfrm>
            <a:off x="685800" y="1143000"/>
            <a:ext cx="5486040" cy="3085920"/>
          </a:xfrm>
          <a:prstGeom prst="rect">
            <a:avLst/>
          </a:prstGeom>
          <a:ln w="0">
            <a:noFill/>
          </a:ln>
        </p:spPr>
      </p:sp>
      <p:sp>
        <p:nvSpPr>
          <p:cNvPr id="84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4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50" name="PlaceHolder 1"/>
          <p:cNvSpPr>
            <a:spLocks noGrp="1"/>
          </p:cNvSpPr>
          <p:nvPr>
            <p:ph type="sldImg"/>
          </p:nvPr>
        </p:nvSpPr>
        <p:spPr>
          <a:xfrm>
            <a:off x="685800" y="1143000"/>
            <a:ext cx="5486040" cy="3085920"/>
          </a:xfrm>
          <a:prstGeom prst="rect">
            <a:avLst/>
          </a:prstGeom>
          <a:ln w="0">
            <a:noFill/>
          </a:ln>
        </p:spPr>
      </p:sp>
      <p:sp>
        <p:nvSpPr>
          <p:cNvPr id="85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5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53" name="PlaceHolder 1"/>
          <p:cNvSpPr>
            <a:spLocks noGrp="1"/>
          </p:cNvSpPr>
          <p:nvPr>
            <p:ph type="sldImg"/>
          </p:nvPr>
        </p:nvSpPr>
        <p:spPr>
          <a:xfrm>
            <a:off x="685800" y="1143000"/>
            <a:ext cx="5486040" cy="3085920"/>
          </a:xfrm>
          <a:prstGeom prst="rect">
            <a:avLst/>
          </a:prstGeom>
          <a:ln w="0">
            <a:noFill/>
          </a:ln>
        </p:spPr>
      </p:sp>
      <p:sp>
        <p:nvSpPr>
          <p:cNvPr id="854"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55"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56" name="PlaceHolder 1"/>
          <p:cNvSpPr>
            <a:spLocks noGrp="1"/>
          </p:cNvSpPr>
          <p:nvPr>
            <p:ph type="sldImg"/>
          </p:nvPr>
        </p:nvSpPr>
        <p:spPr>
          <a:xfrm>
            <a:off x="685800" y="1143000"/>
            <a:ext cx="5486040" cy="3085920"/>
          </a:xfrm>
          <a:prstGeom prst="rect">
            <a:avLst/>
          </a:prstGeom>
          <a:ln w="0">
            <a:noFill/>
          </a:ln>
        </p:spPr>
      </p:sp>
      <p:sp>
        <p:nvSpPr>
          <p:cNvPr id="857"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58"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5DD8A8-68FD-4181-865A-C819B506D9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346BA3-907C-46A5-86AF-702A02B06D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4D058B-7E9E-4195-B045-42E1E6E077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E0D444-468E-4530-83F4-CFDAC2309A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7E833E-C5D2-4DD5-AB98-9E47178141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7536FE-7124-4C6D-AECE-B951046431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985245-31D4-432D-8988-1B5BCE76C2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C82106-8FFD-47D9-9BE2-E84C93E60D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D00F13-0AE9-4AE0-A310-BCB92B542D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7C199B-E761-43FD-A42B-0B055ABE0C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2E23D7-68BB-43B0-9932-7FB4103E7E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17B2461-9829-4D48-A20B-63CAFB96ED7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CA59987-CF75-4D16-A70E-F57612D6E48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 Id="rId3" Type="http://schemas.openxmlformats.org/officeDocument/2006/relationships/chart" Target="../charts/chart2.xml" /><Relationship Id="rId4" Type="http://schemas.openxmlformats.org/officeDocument/2006/relationships/chart" Target="../charts/chart3.xml" /><Relationship Id="rId5" Type="http://schemas.openxmlformats.org/officeDocument/2006/relationships/chart" Target="../charts/chart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5.xml" /><Relationship Id="rId3" Type="http://schemas.openxmlformats.org/officeDocument/2006/relationships/chart" Target="../charts/chart6.xml" /><Relationship Id="rId4" Type="http://schemas.openxmlformats.org/officeDocument/2006/relationships/chart" Target="../charts/chart7.xml" /><Relationship Id="rId5" Type="http://schemas.openxmlformats.org/officeDocument/2006/relationships/chart" Target="../charts/chart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9.xml" /><Relationship Id="rId3" Type="http://schemas.openxmlformats.org/officeDocument/2006/relationships/chart" Target="../charts/chart10.xml" /><Relationship Id="rId4" Type="http://schemas.openxmlformats.org/officeDocument/2006/relationships/chart" Target="../charts/chart11.xml" /><Relationship Id="rId5" Type="http://schemas.openxmlformats.org/officeDocument/2006/relationships/chart" Target="../charts/char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3.xml" /><Relationship Id="rId3" Type="http://schemas.openxmlformats.org/officeDocument/2006/relationships/chart" Target="../charts/chart14.xml" /><Relationship Id="rId4" Type="http://schemas.openxmlformats.org/officeDocument/2006/relationships/chart" Target="../charts/chart15.xml" /><Relationship Id="rId5" Type="http://schemas.openxmlformats.org/officeDocument/2006/relationships/chart" Target="../charts/char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7.xml" /><Relationship Id="rId3" Type="http://schemas.openxmlformats.org/officeDocument/2006/relationships/chart" Target="../charts/chart18.xml" /><Relationship Id="rId4" Type="http://schemas.openxmlformats.org/officeDocument/2006/relationships/chart" Target="../charts/chart19.xml" /><Relationship Id="rId5" Type="http://schemas.openxmlformats.org/officeDocument/2006/relationships/chart" Target="../charts/char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1.xml" /><Relationship Id="rId3" Type="http://schemas.openxmlformats.org/officeDocument/2006/relationships/chart" Target="../charts/chart22.xml" /><Relationship Id="rId4" Type="http://schemas.openxmlformats.org/officeDocument/2006/relationships/chart" Target="../charts/chart23.xml" /><Relationship Id="rId5" Type="http://schemas.openxmlformats.org/officeDocument/2006/relationships/chart" Target="../charts/chart2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20115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2" name="图片 4"/>
          <p:cNvPicPr/>
          <p:nvPr/>
        </p:nvPicPr>
        <p:blipFill>
          <a:blip r:embed="rId2"/>
          <a:srcRect l="22204" r="2142"/>
          <a:stretch>
            <a:fillRect/>
          </a:stretch>
        </p:blipFill>
        <p:spPr>
          <a:xfrm>
            <a:off x="0" y="0"/>
            <a:ext cx="12191760" cy="6857640"/>
          </a:xfrm>
          <a:prstGeom prst="rect">
            <a:avLst/>
          </a:prstGeom>
          <a:ln w="0">
            <a:noFill/>
          </a:ln>
        </p:spPr>
      </p:pic>
      <p:sp>
        <p:nvSpPr>
          <p:cNvPr id="73" name="PlaceHolder 1"/>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algn="ctr" defTabSz="914400">
              <a:lnSpc>
                <a:spcPct val="110000"/>
              </a:lnSpc>
              <a:spcAft>
                <a:spcPts val="1001"/>
              </a:spcAft>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74" name="PlaceHolder 2"/>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班主任的学习促进</a:t>
            </a:r>
            <a:endParaRPr lang="en-US" sz="6000" b="0" strike="noStrike" spc="-1">
              <a:solidFill>
                <a:schemeClr val="dk1"/>
              </a:solidFill>
              <a:latin typeface="Arial"/>
            </a:endParaRPr>
          </a:p>
        </p:txBody>
      </p:sp>
      <p:sp>
        <p:nvSpPr>
          <p:cNvPr id="75" name="文本框 3"/>
          <p:cNvSpPr/>
          <p:nvPr/>
        </p:nvSpPr>
        <p:spPr>
          <a:xfrm>
            <a:off x="2902680" y="513792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accent3"/>
                </a:solidFill>
                <a:latin typeface="Arial"/>
                <a:ea typeface="微软雅黑"/>
              </a:rPr>
              <a:t>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2" dur="500" fill="hold" nodeType="click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wipe(right)">
                                      <p:cBhvr additive="repl">
                                        <p:cTn id="7"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6" name="图片 15"/>
          <p:cNvPicPr/>
          <p:nvPr/>
        </p:nvPicPr>
        <p:blipFill>
          <a:blip r:embed="rId3"/>
          <a:srcRect l="22204" r="2142"/>
          <a:stretch>
            <a:fillRect/>
          </a:stretch>
        </p:blipFill>
        <p:spPr>
          <a:xfrm>
            <a:off x="0" y="0"/>
            <a:ext cx="12191760" cy="6857640"/>
          </a:xfrm>
          <a:prstGeom prst="rect">
            <a:avLst/>
          </a:prstGeom>
          <a:ln w="0">
            <a:noFill/>
          </a:ln>
        </p:spPr>
      </p:pic>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班主任的重要性</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班主任的学习方式</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班主任的学习资源</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班主任的学习成果</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班主任的学习效果评估</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班主任的学习促进</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7</a:t>
            </a:r>
            <a:r>
              <a:rPr lang="zh-CN" sz="2400" b="0" strike="noStrike" spc="-1">
                <a:solidFill>
                  <a:schemeClr val="dk1"/>
                </a:solidFill>
                <a:latin typeface="微软雅黑"/>
                <a:ea typeface="微软雅黑"/>
              </a:rPr>
              <a:t>章  总结</a:t>
            </a:r>
            <a:endParaRPr lang="en-US" sz="2400" b="0" strike="noStrike" spc="-1">
              <a:solidFill>
                <a:srgbClr val="000000"/>
              </a:solidFill>
              <a:latin typeface="Arial"/>
            </a:endParaRPr>
          </a:p>
        </p:txBody>
      </p:sp>
      <p:sp>
        <p:nvSpPr>
          <p:cNvPr id="79" name="Shape 541"/>
          <p:cNvSpPr/>
          <p:nvPr/>
        </p:nvSpPr>
        <p:spPr>
          <a:xfrm rot="10800000" flipV="1">
            <a:off x="360" y="2880"/>
            <a:ext cx="1206360" cy="1256400"/>
          </a:xfrm>
          <a:custGeom>
            <a:gdLst>
              <a:gd name="textAreaLeft" fmla="*/ 0 w 1206360"/>
              <a:gd name="textAreaRight" fmla="*/ 1206720 w 1206360"/>
              <a:gd name="textAreaTop" fmla="*/ 360 h 1256400"/>
              <a:gd name="textAreaBottom" fmla="*/ 1257120 h 1256400"/>
            </a:gdLst>
            <a:rect l="textAreaLeft" t="textAreaTop" r="textAreaRight" b="textAreaBottom"/>
            <a:pathLst>
              <a:path w="21600" h="21600">
                <a:moveTo>
                  <a:pt x="0" y="0"/>
                </a:moveTo>
                <a:lnTo>
                  <a:pt x="21600" y="0"/>
                </a:lnTo>
                <a:lnTo>
                  <a:pt x="21600" y="21600"/>
                </a:lnTo>
                <a:lnTo>
                  <a:pt x="0" y="0"/>
                </a:lnTo>
                <a:close/>
              </a:path>
            </a:pathLst>
          </a:custGeom>
          <a:solidFill>
            <a:srgbClr val="6DBACE"/>
          </a:solidFill>
          <a:ln w="12700">
            <a:noFill/>
          </a:ln>
        </p:spPr>
        <p:style>
          <a:lnRef idx="0"/>
          <a:fillRef idx="0"/>
          <a:effectRef idx="0"/>
          <a:fontRef idx="minor"/>
        </p:style>
        <p:txBody>
          <a:bodyPr lIns="19080" tIns="19080" rIns="19080" bIns="19080" anchor="ctr">
            <a:noAutofit/>
          </a:bodyPr>
          <a:lstStyle/>
          <a:p>
            <a:pPr algn="ctr" defTabSz="412920">
              <a:lnSpc>
                <a:spcPct val="100000"/>
              </a:lnSpc>
            </a:pPr>
            <a:endParaRPr lang="en-US" sz="1500" b="0" strike="noStrike" spc="-1">
              <a:solidFill>
                <a:srgbClr val="000000"/>
              </a:solidFill>
              <a:latin typeface="Helvetica Light"/>
              <a:ea typeface="Helvetica Ligh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79"/>
                                        </p:tgtEl>
                                        <p:attrNameLst>
                                          <p:attrName>style.visibility</p:attrName>
                                        </p:attrNameLst>
                                      </p:cBhvr>
                                      <p:to>
                                        <p:strVal val="visible"/>
                                      </p:to>
                                    </p:set>
                                    <p:animEffect transition="in" filter="fade">
                                      <p:cBhvr additive="repl">
                                        <p:cTn id="7" dur="50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0" name="图片 7"/>
          <p:cNvPicPr/>
          <p:nvPr/>
        </p:nvPicPr>
        <p:blipFill>
          <a:blip r:embed="rId3"/>
          <a:srcRect l="22204" r="2142"/>
          <a:stretch>
            <a:fillRect/>
          </a:stretch>
        </p:blipFill>
        <p:spPr>
          <a:xfrm>
            <a:off x="0" y="0"/>
            <a:ext cx="12191760" cy="6857640"/>
          </a:xfrm>
          <a:prstGeom prst="rect">
            <a:avLst/>
          </a:prstGeom>
          <a:ln w="0">
            <a:noFill/>
          </a:ln>
        </p:spPr>
      </p:pic>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班主任的重要性</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班主任的角色</a:t>
            </a:r>
            <a:endParaRPr lang="en-US" sz="2800" b="0" strike="noStrike" spc="-1">
              <a:solidFill>
                <a:srgbClr val="000000"/>
              </a:solidFill>
              <a:latin typeface="Arial"/>
            </a:endParaRPr>
          </a:p>
        </p:txBody>
      </p:sp>
      <p:sp>
        <p:nvSpPr>
          <p:cNvPr id="8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班主任是学生的第一任老师，负责学生的日常管理和关怀，在学生成长中扮演着重要的角色。</a:t>
            </a:r>
            <a:endParaRPr lang="en-US" sz="1800" b="0" strike="noStrike" spc="-1">
              <a:solidFill>
                <a:srgbClr val="000000"/>
              </a:solidFill>
              <a:latin typeface="Arial"/>
            </a:endParaRPr>
          </a:p>
        </p:txBody>
      </p:sp>
      <p:sp>
        <p:nvSpPr>
          <p:cNvPr id="8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89"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4"/>
                                        </p:tgtEl>
                                        <p:attrNameLst>
                                          <p:attrName>style.visibility</p:attrName>
                                        </p:attrNameLst>
                                      </p:cBhvr>
                                      <p:to>
                                        <p:strVal val="visible"/>
                                      </p:to>
                                    </p:set>
                                    <p:animEffect transition="in" filter="fade">
                                      <p:cBhvr additive="repl">
                                        <p:cTn id="7" dur="500"/>
                                        <p:tgtEl>
                                          <p:spTgt spid="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班主任的影响力</a:t>
            </a:r>
            <a:endParaRPr lang="en-US" sz="3600" b="0" strike="noStrike" spc="-1">
              <a:solidFill>
                <a:schemeClr val="dk1"/>
              </a:solidFill>
              <a:latin typeface="Arial"/>
            </a:endParaRPr>
          </a:p>
        </p:txBody>
      </p:sp>
      <p:sp>
        <p:nvSpPr>
          <p:cNvPr id="91"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对学生的影响非常大</a:t>
            </a:r>
            <a:endParaRPr lang="en-US" sz="1600" b="0" strike="noStrike" spc="-1">
              <a:solidFill>
                <a:srgbClr val="000000"/>
              </a:solidFill>
              <a:latin typeface="Arial"/>
            </a:endParaRPr>
          </a:p>
        </p:txBody>
      </p:sp>
      <p:sp>
        <p:nvSpPr>
          <p:cNvPr id="92"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言传身教</a:t>
            </a:r>
            <a:endParaRPr lang="en-US" sz="2000" b="0" strike="noStrike" spc="-1">
              <a:solidFill>
                <a:srgbClr val="000000"/>
              </a:solidFill>
              <a:latin typeface="Arial"/>
            </a:endParaRPr>
          </a:p>
        </p:txBody>
      </p:sp>
      <p:sp>
        <p:nvSpPr>
          <p:cNvPr id="93"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可以成为学生的榜样和引导者</a:t>
            </a:r>
            <a:endParaRPr lang="en-US" sz="1600" b="0" strike="noStrike" spc="-1">
              <a:solidFill>
                <a:srgbClr val="000000"/>
              </a:solidFill>
              <a:latin typeface="Arial"/>
            </a:endParaRPr>
          </a:p>
        </p:txBody>
      </p:sp>
      <p:sp>
        <p:nvSpPr>
          <p:cNvPr id="94"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榜样和引导</a:t>
            </a:r>
            <a:endParaRPr lang="en-US" sz="2000" b="0" strike="noStrike" spc="-1">
              <a:solidFill>
                <a:srgbClr val="000000"/>
              </a:solidFill>
              <a:latin typeface="Arial"/>
            </a:endParaRPr>
          </a:p>
        </p:txBody>
      </p:sp>
      <p:sp>
        <p:nvSpPr>
          <p:cNvPr id="95"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对学生的成长和发展有着深远的影响</a:t>
            </a:r>
            <a:endParaRPr lang="en-US" sz="1600" b="0" strike="noStrike" spc="-1">
              <a:solidFill>
                <a:srgbClr val="000000"/>
              </a:solidFill>
              <a:latin typeface="Arial"/>
            </a:endParaRPr>
          </a:p>
        </p:txBody>
      </p:sp>
      <p:sp>
        <p:nvSpPr>
          <p:cNvPr id="96"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发展和成长</a:t>
            </a:r>
            <a:endParaRPr lang="en-US" sz="2000" b="0" strike="noStrike" spc="-1">
              <a:solidFill>
                <a:srgbClr val="000000"/>
              </a:solidFill>
              <a:latin typeface="Arial"/>
            </a:endParaRPr>
          </a:p>
        </p:txBody>
      </p:sp>
      <p:sp>
        <p:nvSpPr>
          <p:cNvPr id="97"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8"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9"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100" name="组合 4"/>
          <p:cNvGrpSpPr/>
          <p:nvPr/>
        </p:nvGrpSpPr>
        <p:grpSpPr>
          <a:xfrm>
            <a:off x="577800" y="381240"/>
            <a:ext cx="3060720" cy="2445480"/>
            <a:chOff x="577800" y="381240"/>
            <a:chExt cx="3060720" cy="2445480"/>
          </a:xfrm>
        </p:grpSpPr>
        <p:grpSp>
          <p:nvGrpSpPr>
            <p:cNvPr id="101" name="组合 19"/>
            <p:cNvGrpSpPr/>
            <p:nvPr/>
          </p:nvGrpSpPr>
          <p:grpSpPr>
            <a:xfrm>
              <a:off x="577800" y="381240"/>
              <a:ext cx="3060720" cy="2040480"/>
              <a:chOff x="577800" y="381240"/>
              <a:chExt cx="3060720" cy="2040480"/>
            </a:xfrm>
          </p:grpSpPr>
          <p:graphicFrame>
            <p:nvGraphicFramePr>
              <p:cNvPr id="102"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103" name="组合 25"/>
              <p:cNvGrpSpPr/>
              <p:nvPr/>
            </p:nvGrpSpPr>
            <p:grpSpPr>
              <a:xfrm>
                <a:off x="1387800" y="696600"/>
                <a:ext cx="1394640" cy="1394640"/>
                <a:chOff x="1387800" y="696600"/>
                <a:chExt cx="1394640" cy="1394640"/>
              </a:xfrm>
            </p:grpSpPr>
            <p:sp>
              <p:nvSpPr>
                <p:cNvPr id="104"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05"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06"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07" name="组合 7"/>
          <p:cNvGrpSpPr/>
          <p:nvPr/>
        </p:nvGrpSpPr>
        <p:grpSpPr>
          <a:xfrm>
            <a:off x="3127320" y="385200"/>
            <a:ext cx="3060720" cy="2445480"/>
            <a:chOff x="3127320" y="385200"/>
            <a:chExt cx="3060720" cy="2445480"/>
          </a:xfrm>
        </p:grpSpPr>
        <p:sp>
          <p:nvSpPr>
            <p:cNvPr id="108"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09" name="组合 9"/>
            <p:cNvGrpSpPr/>
            <p:nvPr/>
          </p:nvGrpSpPr>
          <p:grpSpPr>
            <a:xfrm>
              <a:off x="3127320" y="385200"/>
              <a:ext cx="3060720" cy="2445480"/>
              <a:chOff x="3127320" y="385200"/>
              <a:chExt cx="3060720" cy="2445480"/>
            </a:xfrm>
          </p:grpSpPr>
          <p:grpSp>
            <p:nvGrpSpPr>
              <p:cNvPr id="110" name="组合 13"/>
              <p:cNvGrpSpPr/>
              <p:nvPr/>
            </p:nvGrpSpPr>
            <p:grpSpPr>
              <a:xfrm>
                <a:off x="3127320" y="385200"/>
                <a:ext cx="3060720" cy="2040480"/>
                <a:chOff x="3127320" y="385200"/>
                <a:chExt cx="3060720" cy="2040480"/>
              </a:xfrm>
            </p:grpSpPr>
            <p:graphicFrame>
              <p:nvGraphicFramePr>
                <p:cNvPr id="111"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112"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3"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14" name="组合 10"/>
          <p:cNvGrpSpPr/>
          <p:nvPr/>
        </p:nvGrpSpPr>
        <p:grpSpPr>
          <a:xfrm>
            <a:off x="5771880" y="380880"/>
            <a:ext cx="3060720" cy="2445480"/>
            <a:chOff x="5771880" y="380880"/>
            <a:chExt cx="3060720" cy="2445480"/>
          </a:xfrm>
        </p:grpSpPr>
        <p:grpSp>
          <p:nvGrpSpPr>
            <p:cNvPr id="115" name="组合 11"/>
            <p:cNvGrpSpPr/>
            <p:nvPr/>
          </p:nvGrpSpPr>
          <p:grpSpPr>
            <a:xfrm>
              <a:off x="5771880" y="380880"/>
              <a:ext cx="3060720" cy="2445480"/>
              <a:chOff x="5771880" y="380880"/>
              <a:chExt cx="3060720" cy="2445480"/>
            </a:xfrm>
          </p:grpSpPr>
          <p:grpSp>
            <p:nvGrpSpPr>
              <p:cNvPr id="116" name="组合 14"/>
              <p:cNvGrpSpPr/>
              <p:nvPr/>
            </p:nvGrpSpPr>
            <p:grpSpPr>
              <a:xfrm>
                <a:off x="5771880" y="380880"/>
                <a:ext cx="3060720" cy="2040480"/>
                <a:chOff x="5771880" y="380880"/>
                <a:chExt cx="3060720" cy="2040480"/>
              </a:xfrm>
            </p:grpSpPr>
            <p:graphicFrame>
              <p:nvGraphicFramePr>
                <p:cNvPr id="117"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118"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9"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20" name="Group 65"/>
            <p:cNvGrpSpPr/>
            <p:nvPr/>
          </p:nvGrpSpPr>
          <p:grpSpPr>
            <a:xfrm>
              <a:off x="7055640" y="1229040"/>
              <a:ext cx="479880" cy="476640"/>
              <a:chOff x="7055640" y="1229040"/>
              <a:chExt cx="479880" cy="476640"/>
            </a:xfrm>
          </p:grpSpPr>
          <p:sp>
            <p:nvSpPr>
              <p:cNvPr id="121"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2"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3"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24" name="组合 12"/>
          <p:cNvGrpSpPr/>
          <p:nvPr/>
        </p:nvGrpSpPr>
        <p:grpSpPr>
          <a:xfrm>
            <a:off x="8371800" y="384480"/>
            <a:ext cx="3060720" cy="2445480"/>
            <a:chOff x="8371800" y="384480"/>
            <a:chExt cx="3060720" cy="2445480"/>
          </a:xfrm>
        </p:grpSpPr>
        <p:sp>
          <p:nvSpPr>
            <p:cNvPr id="125"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26" name="组合 13"/>
            <p:cNvGrpSpPr/>
            <p:nvPr/>
          </p:nvGrpSpPr>
          <p:grpSpPr>
            <a:xfrm>
              <a:off x="8371800" y="384480"/>
              <a:ext cx="3060720" cy="2445480"/>
              <a:chOff x="8371800" y="384480"/>
              <a:chExt cx="3060720" cy="2445480"/>
            </a:xfrm>
          </p:grpSpPr>
          <p:grpSp>
            <p:nvGrpSpPr>
              <p:cNvPr id="127" name="组合 14"/>
              <p:cNvGrpSpPr/>
              <p:nvPr/>
            </p:nvGrpSpPr>
            <p:grpSpPr>
              <a:xfrm>
                <a:off x="8371800" y="384480"/>
                <a:ext cx="3060720" cy="2040480"/>
                <a:chOff x="8371800" y="384480"/>
                <a:chExt cx="3060720" cy="2040480"/>
              </a:xfrm>
            </p:grpSpPr>
            <p:graphicFrame>
              <p:nvGraphicFramePr>
                <p:cNvPr id="128"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129"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30"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9"/>
                                        </p:tgtEl>
                                        <p:attrNameLst>
                                          <p:attrName>style.visibility</p:attrName>
                                        </p:attrNameLst>
                                      </p:cBhvr>
                                      <p:to>
                                        <p:strVal val="visible"/>
                                      </p:to>
                                    </p:set>
                                    <p:anim calcmode="lin" valueType="num">
                                      <p:cBhvr additive="repl">
                                        <p:cTn id="7" dur="500" fill="hold"/>
                                        <p:tgtEl>
                                          <p:spTgt spid="99"/>
                                        </p:tgtEl>
                                        <p:attrNameLst>
                                          <p:attrName>ppt_x</p:attrName>
                                        </p:attrNameLst>
                                      </p:cBhvr>
                                      <p:tavLst>
                                        <p:tav tm="0">
                                          <p:val>
                                            <p:strVal val="#ppt_x"/>
                                          </p:val>
                                        </p:tav>
                                        <p:tav tm="100000">
                                          <p:val>
                                            <p:strVal val="#ppt_x"/>
                                          </p:val>
                                        </p:tav>
                                      </p:tavLst>
                                    </p:anim>
                                    <p:anim calcmode="lin" valueType="num">
                                      <p:cBhvr additive="repl">
                                        <p:cTn id="8" dur="500" fill="hold"/>
                                        <p:tgtEl>
                                          <p:spTgt spid="99"/>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00"/>
                                        </p:tgtEl>
                                        <p:attrNameLst>
                                          <p:attrName>style.visibility</p:attrName>
                                        </p:attrNameLst>
                                      </p:cBhvr>
                                      <p:to>
                                        <p:strVal val="visible"/>
                                      </p:to>
                                    </p:set>
                                    <p:anim calcmode="lin" valueType="num">
                                      <p:cBhvr additive="repl">
                                        <p:cTn id="11" dur="500" fill="hold"/>
                                        <p:tgtEl>
                                          <p:spTgt spid="100"/>
                                        </p:tgtEl>
                                        <p:attrNameLst>
                                          <p:attrName>ppt_w</p:attrName>
                                        </p:attrNameLst>
                                      </p:cBhvr>
                                      <p:tavLst>
                                        <p:tav tm="0">
                                          <p:val>
                                            <p:fltVal val="0"/>
                                          </p:val>
                                        </p:tav>
                                        <p:tav tm="100000">
                                          <p:val>
                                            <p:strVal val="#ppt_w"/>
                                          </p:val>
                                        </p:tav>
                                      </p:tavLst>
                                    </p:anim>
                                    <p:anim calcmode="lin" valueType="num">
                                      <p:cBhvr additive="repl">
                                        <p:cTn id="12" dur="500" fill="hold"/>
                                        <p:tgtEl>
                                          <p:spTgt spid="100"/>
                                        </p:tgtEl>
                                        <p:attrNameLst>
                                          <p:attrName>ppt_h</p:attrName>
                                        </p:attrNameLst>
                                      </p:cBhvr>
                                      <p:tavLst>
                                        <p:tav tm="0">
                                          <p:val>
                                            <p:fltVal val="0"/>
                                          </p:val>
                                        </p:tav>
                                        <p:tav tm="100000">
                                          <p:val>
                                            <p:strVal val="#ppt_h"/>
                                          </p:val>
                                        </p:tav>
                                      </p:tavLst>
                                    </p:anim>
                                    <p:animEffect transition="in" filter="fade">
                                      <p:cBhvr additive="repl">
                                        <p:cTn id="13" dur="500"/>
                                        <p:tgtEl>
                                          <p:spTgt spid="100"/>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07"/>
                                        </p:tgtEl>
                                        <p:attrNameLst>
                                          <p:attrName>style.visibility</p:attrName>
                                        </p:attrNameLst>
                                      </p:cBhvr>
                                      <p:to>
                                        <p:strVal val="visible"/>
                                      </p:to>
                                    </p:set>
                                    <p:anim calcmode="lin" valueType="num">
                                      <p:cBhvr additive="repl">
                                        <p:cTn id="18" dur="500" fill="hold"/>
                                        <p:tgtEl>
                                          <p:spTgt spid="107"/>
                                        </p:tgtEl>
                                        <p:attrNameLst>
                                          <p:attrName>ppt_w</p:attrName>
                                        </p:attrNameLst>
                                      </p:cBhvr>
                                      <p:tavLst>
                                        <p:tav tm="0">
                                          <p:val>
                                            <p:fltVal val="0"/>
                                          </p:val>
                                        </p:tav>
                                        <p:tav tm="100000">
                                          <p:val>
                                            <p:strVal val="#ppt_w"/>
                                          </p:val>
                                        </p:tav>
                                      </p:tavLst>
                                    </p:anim>
                                    <p:anim calcmode="lin" valueType="num">
                                      <p:cBhvr additive="repl">
                                        <p:cTn id="19" dur="500" fill="hold"/>
                                        <p:tgtEl>
                                          <p:spTgt spid="107"/>
                                        </p:tgtEl>
                                        <p:attrNameLst>
                                          <p:attrName>ppt_h</p:attrName>
                                        </p:attrNameLst>
                                      </p:cBhvr>
                                      <p:tavLst>
                                        <p:tav tm="0">
                                          <p:val>
                                            <p:fltVal val="0"/>
                                          </p:val>
                                        </p:tav>
                                        <p:tav tm="100000">
                                          <p:val>
                                            <p:strVal val="#ppt_h"/>
                                          </p:val>
                                        </p:tav>
                                      </p:tavLst>
                                    </p:anim>
                                    <p:animEffect transition="in" filter="fade">
                                      <p:cBhvr additive="repl">
                                        <p:cTn id="20" dur="500"/>
                                        <p:tgtEl>
                                          <p:spTgt spid="107"/>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14"/>
                                        </p:tgtEl>
                                        <p:attrNameLst>
                                          <p:attrName>style.visibility</p:attrName>
                                        </p:attrNameLst>
                                      </p:cBhvr>
                                      <p:to>
                                        <p:strVal val="visible"/>
                                      </p:to>
                                    </p:set>
                                    <p:anim calcmode="lin" valueType="num">
                                      <p:cBhvr additive="repl">
                                        <p:cTn id="23" dur="500" fill="hold"/>
                                        <p:tgtEl>
                                          <p:spTgt spid="114"/>
                                        </p:tgtEl>
                                        <p:attrNameLst>
                                          <p:attrName>ppt_w</p:attrName>
                                        </p:attrNameLst>
                                      </p:cBhvr>
                                      <p:tavLst>
                                        <p:tav tm="0">
                                          <p:val>
                                            <p:fltVal val="0"/>
                                          </p:val>
                                        </p:tav>
                                        <p:tav tm="100000">
                                          <p:val>
                                            <p:strVal val="#ppt_w"/>
                                          </p:val>
                                        </p:tav>
                                      </p:tavLst>
                                    </p:anim>
                                    <p:anim calcmode="lin" valueType="num">
                                      <p:cBhvr additive="repl">
                                        <p:cTn id="24" dur="500" fill="hold"/>
                                        <p:tgtEl>
                                          <p:spTgt spid="114"/>
                                        </p:tgtEl>
                                        <p:attrNameLst>
                                          <p:attrName>ppt_h</p:attrName>
                                        </p:attrNameLst>
                                      </p:cBhvr>
                                      <p:tavLst>
                                        <p:tav tm="0">
                                          <p:val>
                                            <p:fltVal val="0"/>
                                          </p:val>
                                        </p:tav>
                                        <p:tav tm="100000">
                                          <p:val>
                                            <p:strVal val="#ppt_h"/>
                                          </p:val>
                                        </p:tav>
                                      </p:tavLst>
                                    </p:anim>
                                    <p:animEffect transition="in" filter="fade">
                                      <p:cBhvr additive="repl">
                                        <p:cTn id="25" dur="500"/>
                                        <p:tgtEl>
                                          <p:spTgt spid="114"/>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24"/>
                                        </p:tgtEl>
                                        <p:attrNameLst>
                                          <p:attrName>style.visibility</p:attrName>
                                        </p:attrNameLst>
                                      </p:cBhvr>
                                      <p:to>
                                        <p:strVal val="visible"/>
                                      </p:to>
                                    </p:set>
                                    <p:anim calcmode="lin" valueType="num">
                                      <p:cBhvr additive="repl">
                                        <p:cTn id="28" dur="500" fill="hold"/>
                                        <p:tgtEl>
                                          <p:spTgt spid="124"/>
                                        </p:tgtEl>
                                        <p:attrNameLst>
                                          <p:attrName>ppt_w</p:attrName>
                                        </p:attrNameLst>
                                      </p:cBhvr>
                                      <p:tavLst>
                                        <p:tav tm="0">
                                          <p:val>
                                            <p:fltVal val="0"/>
                                          </p:val>
                                        </p:tav>
                                        <p:tav tm="100000">
                                          <p:val>
                                            <p:strVal val="#ppt_w"/>
                                          </p:val>
                                        </p:tav>
                                      </p:tavLst>
                                    </p:anim>
                                    <p:anim calcmode="lin" valueType="num">
                                      <p:cBhvr additive="repl">
                                        <p:cTn id="29" dur="500" fill="hold"/>
                                        <p:tgtEl>
                                          <p:spTgt spid="124"/>
                                        </p:tgtEl>
                                        <p:attrNameLst>
                                          <p:attrName>ppt_h</p:attrName>
                                        </p:attrNameLst>
                                      </p:cBhvr>
                                      <p:tavLst>
                                        <p:tav tm="0">
                                          <p:val>
                                            <p:fltVal val="0"/>
                                          </p:val>
                                        </p:tav>
                                        <p:tav tm="100000">
                                          <p:val>
                                            <p:strVal val="#ppt_h"/>
                                          </p:val>
                                        </p:tav>
                                      </p:tavLst>
                                    </p:anim>
                                    <p:animEffect transition="in" filter="fade">
                                      <p:cBhvr additive="repl">
                                        <p:cTn id="30" dur="500"/>
                                        <p:tgtEl>
                                          <p:spTgt spid="1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1"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32"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3"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行为监督</a:t>
            </a:r>
            <a:endParaRPr lang="en-US" sz="1800" b="0" strike="noStrike" spc="-1">
              <a:solidFill>
                <a:srgbClr val="000000"/>
              </a:solidFill>
              <a:latin typeface="Arial"/>
            </a:endParaRPr>
          </a:p>
        </p:txBody>
      </p:sp>
      <p:sp>
        <p:nvSpPr>
          <p:cNvPr id="134"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监督学生的行为和纪律</a:t>
            </a:r>
            <a:endParaRPr lang="en-US" sz="1400" b="0" strike="noStrike" spc="-1">
              <a:solidFill>
                <a:srgbClr val="000000"/>
              </a:solidFill>
              <a:latin typeface="Arial"/>
            </a:endParaRPr>
          </a:p>
        </p:txBody>
      </p:sp>
      <p:sp>
        <p:nvSpPr>
          <p:cNvPr id="135"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6"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全面发展</a:t>
            </a:r>
            <a:endParaRPr lang="en-US" sz="1800" b="0" strike="noStrike" spc="-1">
              <a:solidFill>
                <a:srgbClr val="000000"/>
              </a:solidFill>
              <a:latin typeface="Arial"/>
            </a:endParaRPr>
          </a:p>
        </p:txBody>
      </p:sp>
      <p:sp>
        <p:nvSpPr>
          <p:cNvPr id="137"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促进学生的全面发展</a:t>
            </a:r>
            <a:endParaRPr lang="en-US" sz="1400" b="0" strike="noStrike" spc="-1">
              <a:solidFill>
                <a:srgbClr val="000000"/>
              </a:solidFill>
              <a:latin typeface="Arial"/>
            </a:endParaRPr>
          </a:p>
        </p:txBody>
      </p:sp>
      <p:sp>
        <p:nvSpPr>
          <p:cNvPr id="138"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9"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40"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4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班主任的责任</a:t>
            </a:r>
            <a:endParaRPr lang="en-US" sz="3600" b="0" strike="noStrike" spc="-1">
              <a:solidFill>
                <a:schemeClr val="dk1"/>
              </a:solidFill>
              <a:latin typeface="Arial"/>
            </a:endParaRPr>
          </a:p>
        </p:txBody>
      </p:sp>
      <p:sp>
        <p:nvSpPr>
          <p:cNvPr id="142"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3"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学习关注</a:t>
            </a:r>
            <a:endParaRPr lang="en-US" sz="1800" b="0" strike="noStrike" spc="-1">
              <a:solidFill>
                <a:srgbClr val="000000"/>
              </a:solidFill>
              <a:latin typeface="Arial"/>
            </a:endParaRPr>
          </a:p>
        </p:txBody>
      </p:sp>
      <p:sp>
        <p:nvSpPr>
          <p:cNvPr id="144"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关注学生的学习和生活</a:t>
            </a:r>
            <a:endParaRPr lang="en-US" sz="1400" b="0" strike="noStrike" spc="-1">
              <a:solidFill>
                <a:srgbClr val="000000"/>
              </a:solidFill>
              <a:latin typeface="Arial"/>
            </a:endParaRPr>
          </a:p>
        </p:txBody>
      </p:sp>
      <p:grpSp>
        <p:nvGrpSpPr>
          <p:cNvPr id="145" name="组合 4"/>
          <p:cNvGrpSpPr/>
          <p:nvPr/>
        </p:nvGrpSpPr>
        <p:grpSpPr>
          <a:xfrm>
            <a:off x="0" y="497520"/>
            <a:ext cx="3060720" cy="2445480"/>
            <a:chOff x="0" y="497520"/>
            <a:chExt cx="3060720" cy="2445480"/>
          </a:xfrm>
        </p:grpSpPr>
        <p:grpSp>
          <p:nvGrpSpPr>
            <p:cNvPr id="146" name="组合 19"/>
            <p:cNvGrpSpPr/>
            <p:nvPr/>
          </p:nvGrpSpPr>
          <p:grpSpPr>
            <a:xfrm>
              <a:off x="0" y="497520"/>
              <a:ext cx="3060720" cy="2040480"/>
              <a:chOff x="0" y="497520"/>
              <a:chExt cx="3060720" cy="2040480"/>
            </a:xfrm>
          </p:grpSpPr>
          <p:graphicFrame>
            <p:nvGraphicFramePr>
              <p:cNvPr id="147"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148" name="组合 25"/>
              <p:cNvGrpSpPr/>
              <p:nvPr/>
            </p:nvGrpSpPr>
            <p:grpSpPr>
              <a:xfrm>
                <a:off x="810000" y="812520"/>
                <a:ext cx="1394640" cy="1394640"/>
                <a:chOff x="810000" y="812520"/>
                <a:chExt cx="1394640" cy="1394640"/>
              </a:xfrm>
            </p:grpSpPr>
            <p:sp>
              <p:nvSpPr>
                <p:cNvPr id="149"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50"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51"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52" name="组合 8"/>
          <p:cNvGrpSpPr/>
          <p:nvPr/>
        </p:nvGrpSpPr>
        <p:grpSpPr>
          <a:xfrm>
            <a:off x="2778120" y="497520"/>
            <a:ext cx="3060720" cy="2445480"/>
            <a:chOff x="2778120" y="497520"/>
            <a:chExt cx="3060720" cy="2445480"/>
          </a:xfrm>
        </p:grpSpPr>
        <p:sp>
          <p:nvSpPr>
            <p:cNvPr id="153"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54" name="组合 6"/>
            <p:cNvGrpSpPr/>
            <p:nvPr/>
          </p:nvGrpSpPr>
          <p:grpSpPr>
            <a:xfrm>
              <a:off x="2778120" y="497520"/>
              <a:ext cx="3060720" cy="2445480"/>
              <a:chOff x="2778120" y="497520"/>
              <a:chExt cx="3060720" cy="2445480"/>
            </a:xfrm>
          </p:grpSpPr>
          <p:grpSp>
            <p:nvGrpSpPr>
              <p:cNvPr id="155" name="组合 13"/>
              <p:cNvGrpSpPr/>
              <p:nvPr/>
            </p:nvGrpSpPr>
            <p:grpSpPr>
              <a:xfrm>
                <a:off x="2778120" y="497520"/>
                <a:ext cx="3060720" cy="2040480"/>
                <a:chOff x="2778120" y="497520"/>
                <a:chExt cx="3060720" cy="2040480"/>
              </a:xfrm>
            </p:grpSpPr>
            <p:graphicFrame>
              <p:nvGraphicFramePr>
                <p:cNvPr id="156"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157"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58"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59" name="组合 10"/>
          <p:cNvGrpSpPr/>
          <p:nvPr/>
        </p:nvGrpSpPr>
        <p:grpSpPr>
          <a:xfrm>
            <a:off x="5469480" y="508320"/>
            <a:ext cx="3060720" cy="2445480"/>
            <a:chOff x="5469480" y="508320"/>
            <a:chExt cx="3060720" cy="2445480"/>
          </a:xfrm>
        </p:grpSpPr>
        <p:grpSp>
          <p:nvGrpSpPr>
            <p:cNvPr id="160" name="组合 11"/>
            <p:cNvGrpSpPr/>
            <p:nvPr/>
          </p:nvGrpSpPr>
          <p:grpSpPr>
            <a:xfrm>
              <a:off x="5469480" y="508320"/>
              <a:ext cx="3060720" cy="2445480"/>
              <a:chOff x="5469480" y="508320"/>
              <a:chExt cx="3060720" cy="2445480"/>
            </a:xfrm>
          </p:grpSpPr>
          <p:grpSp>
            <p:nvGrpSpPr>
              <p:cNvPr id="161" name="组合 14"/>
              <p:cNvGrpSpPr/>
              <p:nvPr/>
            </p:nvGrpSpPr>
            <p:grpSpPr>
              <a:xfrm>
                <a:off x="5469480" y="508320"/>
                <a:ext cx="3060720" cy="2040480"/>
                <a:chOff x="5469480" y="508320"/>
                <a:chExt cx="3060720" cy="2040480"/>
              </a:xfrm>
            </p:grpSpPr>
            <p:graphicFrame>
              <p:nvGraphicFramePr>
                <p:cNvPr id="162"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163"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64"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65" name="Group 65"/>
            <p:cNvGrpSpPr/>
            <p:nvPr/>
          </p:nvGrpSpPr>
          <p:grpSpPr>
            <a:xfrm>
              <a:off x="6753240" y="1356480"/>
              <a:ext cx="479880" cy="476640"/>
              <a:chOff x="6753240" y="1356480"/>
              <a:chExt cx="479880" cy="476640"/>
            </a:xfrm>
          </p:grpSpPr>
          <p:sp>
            <p:nvSpPr>
              <p:cNvPr id="166"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67"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68"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69" name="组合 15"/>
          <p:cNvGrpSpPr/>
          <p:nvPr/>
        </p:nvGrpSpPr>
        <p:grpSpPr>
          <a:xfrm>
            <a:off x="8161920" y="389520"/>
            <a:ext cx="3060720" cy="2445840"/>
            <a:chOff x="8161920" y="389520"/>
            <a:chExt cx="3060720" cy="2445840"/>
          </a:xfrm>
        </p:grpSpPr>
        <p:sp>
          <p:nvSpPr>
            <p:cNvPr id="170"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71" name="组合 16"/>
            <p:cNvGrpSpPr/>
            <p:nvPr/>
          </p:nvGrpSpPr>
          <p:grpSpPr>
            <a:xfrm>
              <a:off x="8161920" y="389520"/>
              <a:ext cx="3060720" cy="2445840"/>
              <a:chOff x="8161920" y="389520"/>
              <a:chExt cx="3060720" cy="2445840"/>
            </a:xfrm>
          </p:grpSpPr>
          <p:grpSp>
            <p:nvGrpSpPr>
              <p:cNvPr id="172" name="组合 14"/>
              <p:cNvGrpSpPr/>
              <p:nvPr/>
            </p:nvGrpSpPr>
            <p:grpSpPr>
              <a:xfrm>
                <a:off x="8161920" y="389520"/>
                <a:ext cx="3060720" cy="2040480"/>
                <a:chOff x="8161920" y="389520"/>
                <a:chExt cx="3060720" cy="2040480"/>
              </a:xfrm>
            </p:grpSpPr>
            <p:graphicFrame>
              <p:nvGraphicFramePr>
                <p:cNvPr id="173"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174"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75"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31"/>
                                        </p:tgtEl>
                                        <p:attrNameLst>
                                          <p:attrName>style.visibility</p:attrName>
                                        </p:attrNameLst>
                                      </p:cBhvr>
                                      <p:to>
                                        <p:strVal val="visible"/>
                                      </p:to>
                                    </p:set>
                                    <p:anim calcmode="lin" valueType="num">
                                      <p:cBhvr additive="repl">
                                        <p:cTn id="7" dur="500" fill="hold"/>
                                        <p:tgtEl>
                                          <p:spTgt spid="131"/>
                                        </p:tgtEl>
                                        <p:attrNameLst>
                                          <p:attrName>ppt_x</p:attrName>
                                        </p:attrNameLst>
                                      </p:cBhvr>
                                      <p:tavLst>
                                        <p:tav tm="0">
                                          <p:val>
                                            <p:strVal val="#ppt_x"/>
                                          </p:val>
                                        </p:tav>
                                        <p:tav tm="100000">
                                          <p:val>
                                            <p:strVal val="#ppt_x"/>
                                          </p:val>
                                        </p:tav>
                                      </p:tavLst>
                                    </p:anim>
                                    <p:anim calcmode="lin" valueType="num">
                                      <p:cBhvr additive="repl">
                                        <p:cTn id="8" dur="500" fill="hold"/>
                                        <p:tgtEl>
                                          <p:spTgt spid="131"/>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45"/>
                                        </p:tgtEl>
                                        <p:attrNameLst>
                                          <p:attrName>style.visibility</p:attrName>
                                        </p:attrNameLst>
                                      </p:cBhvr>
                                      <p:to>
                                        <p:strVal val="visible"/>
                                      </p:to>
                                    </p:set>
                                    <p:anim calcmode="lin" valueType="num">
                                      <p:cBhvr additive="repl">
                                        <p:cTn id="11" dur="500" fill="hold"/>
                                        <p:tgtEl>
                                          <p:spTgt spid="145"/>
                                        </p:tgtEl>
                                        <p:attrNameLst>
                                          <p:attrName>ppt_w</p:attrName>
                                        </p:attrNameLst>
                                      </p:cBhvr>
                                      <p:tavLst>
                                        <p:tav tm="0">
                                          <p:val>
                                            <p:fltVal val="0"/>
                                          </p:val>
                                        </p:tav>
                                        <p:tav tm="100000">
                                          <p:val>
                                            <p:strVal val="#ppt_w"/>
                                          </p:val>
                                        </p:tav>
                                      </p:tavLst>
                                    </p:anim>
                                    <p:anim calcmode="lin" valueType="num">
                                      <p:cBhvr additive="repl">
                                        <p:cTn id="12" dur="500" fill="hold"/>
                                        <p:tgtEl>
                                          <p:spTgt spid="145"/>
                                        </p:tgtEl>
                                        <p:attrNameLst>
                                          <p:attrName>ppt_h</p:attrName>
                                        </p:attrNameLst>
                                      </p:cBhvr>
                                      <p:tavLst>
                                        <p:tav tm="0">
                                          <p:val>
                                            <p:fltVal val="0"/>
                                          </p:val>
                                        </p:tav>
                                        <p:tav tm="100000">
                                          <p:val>
                                            <p:strVal val="#ppt_h"/>
                                          </p:val>
                                        </p:tav>
                                      </p:tavLst>
                                    </p:anim>
                                    <p:animEffect transition="in" filter="fade">
                                      <p:cBhvr additive="repl">
                                        <p:cTn id="13" dur="500"/>
                                        <p:tgtEl>
                                          <p:spTgt spid="145"/>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52"/>
                                        </p:tgtEl>
                                        <p:attrNameLst>
                                          <p:attrName>style.visibility</p:attrName>
                                        </p:attrNameLst>
                                      </p:cBhvr>
                                      <p:to>
                                        <p:strVal val="visible"/>
                                      </p:to>
                                    </p:set>
                                    <p:anim calcmode="lin" valueType="num">
                                      <p:cBhvr additive="repl">
                                        <p:cTn id="18" dur="500" fill="hold"/>
                                        <p:tgtEl>
                                          <p:spTgt spid="152"/>
                                        </p:tgtEl>
                                        <p:attrNameLst>
                                          <p:attrName>ppt_w</p:attrName>
                                        </p:attrNameLst>
                                      </p:cBhvr>
                                      <p:tavLst>
                                        <p:tav tm="0">
                                          <p:val>
                                            <p:fltVal val="0"/>
                                          </p:val>
                                        </p:tav>
                                        <p:tav tm="100000">
                                          <p:val>
                                            <p:strVal val="#ppt_w"/>
                                          </p:val>
                                        </p:tav>
                                      </p:tavLst>
                                    </p:anim>
                                    <p:anim calcmode="lin" valueType="num">
                                      <p:cBhvr additive="repl">
                                        <p:cTn id="19" dur="500" fill="hold"/>
                                        <p:tgtEl>
                                          <p:spTgt spid="152"/>
                                        </p:tgtEl>
                                        <p:attrNameLst>
                                          <p:attrName>ppt_h</p:attrName>
                                        </p:attrNameLst>
                                      </p:cBhvr>
                                      <p:tavLst>
                                        <p:tav tm="0">
                                          <p:val>
                                            <p:fltVal val="0"/>
                                          </p:val>
                                        </p:tav>
                                        <p:tav tm="100000">
                                          <p:val>
                                            <p:strVal val="#ppt_h"/>
                                          </p:val>
                                        </p:tav>
                                      </p:tavLst>
                                    </p:anim>
                                    <p:animEffect transition="in" filter="fade">
                                      <p:cBhvr additive="repl">
                                        <p:cTn id="20" dur="500"/>
                                        <p:tgtEl>
                                          <p:spTgt spid="152"/>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59"/>
                                        </p:tgtEl>
                                        <p:attrNameLst>
                                          <p:attrName>style.visibility</p:attrName>
                                        </p:attrNameLst>
                                      </p:cBhvr>
                                      <p:to>
                                        <p:strVal val="visible"/>
                                      </p:to>
                                    </p:set>
                                    <p:anim calcmode="lin" valueType="num">
                                      <p:cBhvr additive="repl">
                                        <p:cTn id="23" dur="500" fill="hold"/>
                                        <p:tgtEl>
                                          <p:spTgt spid="159"/>
                                        </p:tgtEl>
                                        <p:attrNameLst>
                                          <p:attrName>ppt_w</p:attrName>
                                        </p:attrNameLst>
                                      </p:cBhvr>
                                      <p:tavLst>
                                        <p:tav tm="0">
                                          <p:val>
                                            <p:fltVal val="0"/>
                                          </p:val>
                                        </p:tav>
                                        <p:tav tm="100000">
                                          <p:val>
                                            <p:strVal val="#ppt_w"/>
                                          </p:val>
                                        </p:tav>
                                      </p:tavLst>
                                    </p:anim>
                                    <p:anim calcmode="lin" valueType="num">
                                      <p:cBhvr additive="repl">
                                        <p:cTn id="24" dur="500" fill="hold"/>
                                        <p:tgtEl>
                                          <p:spTgt spid="159"/>
                                        </p:tgtEl>
                                        <p:attrNameLst>
                                          <p:attrName>ppt_h</p:attrName>
                                        </p:attrNameLst>
                                      </p:cBhvr>
                                      <p:tavLst>
                                        <p:tav tm="0">
                                          <p:val>
                                            <p:fltVal val="0"/>
                                          </p:val>
                                        </p:tav>
                                        <p:tav tm="100000">
                                          <p:val>
                                            <p:strVal val="#ppt_h"/>
                                          </p:val>
                                        </p:tav>
                                      </p:tavLst>
                                    </p:anim>
                                    <p:animEffect transition="in" filter="fade">
                                      <p:cBhvr additive="repl">
                                        <p:cTn id="25" dur="500"/>
                                        <p:tgtEl>
                                          <p:spTgt spid="159"/>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69"/>
                                        </p:tgtEl>
                                        <p:attrNameLst>
                                          <p:attrName>style.visibility</p:attrName>
                                        </p:attrNameLst>
                                      </p:cBhvr>
                                      <p:to>
                                        <p:strVal val="visible"/>
                                      </p:to>
                                    </p:set>
                                    <p:anim calcmode="lin" valueType="num">
                                      <p:cBhvr additive="repl">
                                        <p:cTn id="28" dur="500" fill="hold"/>
                                        <p:tgtEl>
                                          <p:spTgt spid="169"/>
                                        </p:tgtEl>
                                        <p:attrNameLst>
                                          <p:attrName>ppt_w</p:attrName>
                                        </p:attrNameLst>
                                      </p:cBhvr>
                                      <p:tavLst>
                                        <p:tav tm="0">
                                          <p:val>
                                            <p:fltVal val="0"/>
                                          </p:val>
                                        </p:tav>
                                        <p:tav tm="100000">
                                          <p:val>
                                            <p:strVal val="#ppt_w"/>
                                          </p:val>
                                        </p:tav>
                                      </p:tavLst>
                                    </p:anim>
                                    <p:anim calcmode="lin" valueType="num">
                                      <p:cBhvr additive="repl">
                                        <p:cTn id="29" dur="500" fill="hold"/>
                                        <p:tgtEl>
                                          <p:spTgt spid="169"/>
                                        </p:tgtEl>
                                        <p:attrNameLst>
                                          <p:attrName>ppt_h</p:attrName>
                                        </p:attrNameLst>
                                      </p:cBhvr>
                                      <p:tavLst>
                                        <p:tav tm="0">
                                          <p:val>
                                            <p:fltVal val="0"/>
                                          </p:val>
                                        </p:tav>
                                        <p:tav tm="100000">
                                          <p:val>
                                            <p:strVal val="#ppt_h"/>
                                          </p:val>
                                        </p:tav>
                                      </p:tavLst>
                                    </p:anim>
                                    <p:animEffect transition="in" filter="fade">
                                      <p:cBhvr additive="repl">
                                        <p:cTn id="30" dur="500"/>
                                        <p:tgtEl>
                                          <p:spTgt spid="1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班主任的培训和提升</a:t>
            </a:r>
            <a:endParaRPr lang="en-US" sz="3600" b="0" strike="noStrike" spc="-1">
              <a:solidFill>
                <a:schemeClr val="dk1"/>
              </a:solidFill>
              <a:latin typeface="Arial"/>
            </a:endParaRPr>
          </a:p>
        </p:txBody>
      </p:sp>
      <p:sp>
        <p:nvSpPr>
          <p:cNvPr id="17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提升自己的能力</a:t>
            </a:r>
            <a:endParaRPr lang="en-US" sz="1600" b="0" strike="noStrike" spc="-1">
              <a:solidFill>
                <a:srgbClr val="000000"/>
              </a:solidFill>
              <a:latin typeface="Arial"/>
            </a:endParaRPr>
          </a:p>
        </p:txBody>
      </p:sp>
      <p:sp>
        <p:nvSpPr>
          <p:cNvPr id="17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不断学习</a:t>
            </a:r>
            <a:endParaRPr lang="en-US" sz="2000" b="0" strike="noStrike" spc="-1">
              <a:solidFill>
                <a:srgbClr val="000000"/>
              </a:solidFill>
              <a:latin typeface="Arial"/>
            </a:endParaRPr>
          </a:p>
        </p:txBody>
      </p:sp>
      <p:sp>
        <p:nvSpPr>
          <p:cNvPr id="17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8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8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积极参与学校的教育活动和课程</a:t>
            </a:r>
            <a:endParaRPr lang="en-US" sz="1600" b="0" strike="noStrike" spc="-1">
              <a:solidFill>
                <a:srgbClr val="000000"/>
              </a:solidFill>
              <a:latin typeface="Arial"/>
            </a:endParaRPr>
          </a:p>
        </p:txBody>
      </p:sp>
      <p:sp>
        <p:nvSpPr>
          <p:cNvPr id="18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参与活动</a:t>
            </a:r>
            <a:endParaRPr lang="en-US" sz="2000" b="0" strike="noStrike" spc="-1">
              <a:solidFill>
                <a:srgbClr val="000000"/>
              </a:solidFill>
              <a:latin typeface="Arial"/>
            </a:endParaRPr>
          </a:p>
        </p:txBody>
      </p:sp>
      <p:sp>
        <p:nvSpPr>
          <p:cNvPr id="18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8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通过培训和交流提升教育水平</a:t>
            </a:r>
            <a:endParaRPr lang="en-US" sz="1600" b="0" strike="noStrike" spc="-1">
              <a:solidFill>
                <a:srgbClr val="000000"/>
              </a:solidFill>
              <a:latin typeface="Arial"/>
            </a:endParaRPr>
          </a:p>
        </p:txBody>
      </p:sp>
      <p:sp>
        <p:nvSpPr>
          <p:cNvPr id="18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培训交流</a:t>
            </a:r>
            <a:endParaRPr lang="en-US" sz="2000" b="0" strike="noStrike" spc="-1">
              <a:solidFill>
                <a:srgbClr val="000000"/>
              </a:solidFill>
              <a:latin typeface="Arial"/>
            </a:endParaRPr>
          </a:p>
        </p:txBody>
      </p:sp>
      <p:sp>
        <p:nvSpPr>
          <p:cNvPr id="186"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187"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86"/>
                                        </p:tgtEl>
                                        <p:attrNameLst>
                                          <p:attrName>style.visibility</p:attrName>
                                        </p:attrNameLst>
                                      </p:cBhvr>
                                      <p:to>
                                        <p:strVal val="visible"/>
                                      </p:to>
                                    </p:set>
                                    <p:animEffect transition="in" filter="fade">
                                      <p:cBhvr additive="repl">
                                        <p:cTn id="7" dur="500"/>
                                        <p:tgtEl>
                                          <p:spTgt spid="1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189"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班主任是学生成长道路上不可或缺的重要角色，他们的影响力和责任重大，需要不断提升自己的能力和参与校园活动，以更好地促进学生的发展。</a:t>
            </a:r>
            <a:endParaRPr lang="en-US" sz="2000" b="0" strike="noStrike" spc="-1">
              <a:solidFill>
                <a:srgbClr val="000000"/>
              </a:solidFill>
              <a:latin typeface="Arial"/>
            </a:endParaRPr>
          </a:p>
        </p:txBody>
      </p:sp>
      <p:pic>
        <p:nvPicPr>
          <p:cNvPr id="190"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190"/>
                                        </p:tgtEl>
                                        <p:attrNameLst>
                                          <p:attrName>style.visibility</p:attrName>
                                        </p:attrNameLst>
                                      </p:cBhvr>
                                      <p:to>
                                        <p:strVal val="visible"/>
                                      </p:to>
                                    </p:set>
                                    <p:anim calcmode="lin" valueType="num">
                                      <p:cBhvr additive="repl">
                                        <p:cTn id="7" dur="500" fill="hold"/>
                                        <p:tgtEl>
                                          <p:spTgt spid="190"/>
                                        </p:tgtEl>
                                        <p:attrNameLst>
                                          <p:attrName>ppt_w</p:attrName>
                                        </p:attrNameLst>
                                      </p:cBhvr>
                                      <p:tavLst>
                                        <p:tav tm="0">
                                          <p:val>
                                            <p:fltVal val="0"/>
                                          </p:val>
                                        </p:tav>
                                        <p:tav tm="100000">
                                          <p:val>
                                            <p:strVal val="#ppt_w"/>
                                          </p:val>
                                        </p:tav>
                                      </p:tavLst>
                                    </p:anim>
                                    <p:anim calcmode="lin" valueType="num">
                                      <p:cBhvr additive="repl">
                                        <p:cTn id="8" dur="500" fill="hold"/>
                                        <p:tgtEl>
                                          <p:spTgt spid="190"/>
                                        </p:tgtEl>
                                        <p:attrNameLst>
                                          <p:attrName>ppt_h</p:attrName>
                                        </p:attrNameLst>
                                      </p:cBhvr>
                                      <p:tavLst>
                                        <p:tav tm="0">
                                          <p:val>
                                            <p:fltVal val="0"/>
                                          </p:val>
                                        </p:tav>
                                        <p:tav tm="100000">
                                          <p:val>
                                            <p:strVal val="#ppt_h"/>
                                          </p:val>
                                        </p:tav>
                                      </p:tavLst>
                                    </p:anim>
                                    <p:animEffect transition="in" filter="fade">
                                      <p:cBhvr additive="repl">
                                        <p:cTn id="9" dur="500"/>
                                        <p:tgtEl>
                                          <p:spTgt spid="1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91" name="图片 7"/>
          <p:cNvPicPr/>
          <p:nvPr/>
        </p:nvPicPr>
        <p:blipFill>
          <a:blip r:embed="rId3"/>
          <a:srcRect l="22204" r="2142"/>
          <a:stretch>
            <a:fillRect/>
          </a:stretch>
        </p:blipFill>
        <p:spPr>
          <a:xfrm>
            <a:off x="0" y="0"/>
            <a:ext cx="12191760" cy="6857640"/>
          </a:xfrm>
          <a:prstGeom prst="rect">
            <a:avLst/>
          </a:prstGeom>
          <a:ln w="0">
            <a:noFill/>
          </a:ln>
        </p:spPr>
      </p:pic>
      <p:sp>
        <p:nvSpPr>
          <p:cNvPr id="19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9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班主任的学习方式</a:t>
            </a:r>
            <a:endParaRPr lang="en-US" sz="3600" b="0" strike="noStrike" spc="-1">
              <a:solidFill>
                <a:schemeClr val="dk1"/>
              </a:solidFill>
              <a:latin typeface="Arial"/>
            </a:endParaRPr>
          </a:p>
        </p:txBody>
      </p:sp>
      <p:sp>
        <p:nvSpPr>
          <p:cNvPr id="19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5"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学习新知识</a:t>
            </a:r>
            <a:endParaRPr lang="en-US" sz="2800" b="0" strike="noStrike" spc="-1">
              <a:solidFill>
                <a:srgbClr val="000000"/>
              </a:solidFill>
              <a:latin typeface="Arial"/>
            </a:endParaRPr>
          </a:p>
        </p:txBody>
      </p:sp>
      <p:sp>
        <p:nvSpPr>
          <p:cNvPr id="19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班主任需要不断学习最新的教育理论和方法，以适应不断变化的教育环境。阅读书籍、参加培训课程以及与同行交流经验都是班主任学习新知识的重要途径。通过学习，班主任可以不断提高教学水平，为学生带来更好的教育体验。</a:t>
            </a:r>
            <a:endParaRPr lang="en-US" sz="1800" b="0" strike="noStrike" spc="-1">
              <a:solidFill>
                <a:srgbClr val="000000"/>
              </a:solidFill>
              <a:latin typeface="Arial"/>
            </a:endParaRPr>
          </a:p>
        </p:txBody>
      </p:sp>
      <p:sp>
        <p:nvSpPr>
          <p:cNvPr id="19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200"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95"/>
                                        </p:tgtEl>
                                        <p:attrNameLst>
                                          <p:attrName>style.visibility</p:attrName>
                                        </p:attrNameLst>
                                      </p:cBhvr>
                                      <p:to>
                                        <p:strVal val="visible"/>
                                      </p:to>
                                    </p:set>
                                    <p:animEffect transition="in" filter="fade">
                                      <p:cBhvr additive="repl">
                                        <p:cTn id="7" dur="500"/>
                                        <p:tgtEl>
                                          <p:spTgt spid="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观摩他人授课</a:t>
            </a:r>
            <a:endParaRPr lang="en-US" sz="3600" b="0" strike="noStrike" spc="-1">
              <a:solidFill>
                <a:schemeClr val="dk1"/>
              </a:solidFill>
              <a:latin typeface="Arial"/>
            </a:endParaRPr>
          </a:p>
        </p:txBody>
      </p:sp>
      <p:sp>
        <p:nvSpPr>
          <p:cNvPr id="202"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学习教学技巧</a:t>
            </a:r>
            <a:endParaRPr lang="en-US" sz="1600" b="0" strike="noStrike" spc="-1">
              <a:solidFill>
                <a:srgbClr val="000000"/>
              </a:solidFill>
              <a:latin typeface="Arial"/>
            </a:endParaRPr>
          </a:p>
        </p:txBody>
      </p:sp>
      <p:sp>
        <p:nvSpPr>
          <p:cNvPr id="203"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借鉴他人经验</a:t>
            </a:r>
            <a:endParaRPr lang="en-US" sz="2000" b="0" strike="noStrike" spc="-1">
              <a:solidFill>
                <a:srgbClr val="000000"/>
              </a:solidFill>
              <a:latin typeface="Arial"/>
            </a:endParaRPr>
          </a:p>
        </p:txBody>
      </p:sp>
      <p:sp>
        <p:nvSpPr>
          <p:cNvPr id="204"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拓展教学视野</a:t>
            </a:r>
            <a:endParaRPr lang="en-US" sz="1600" b="0" strike="noStrike" spc="-1">
              <a:solidFill>
                <a:srgbClr val="000000"/>
              </a:solidFill>
              <a:latin typeface="Arial"/>
            </a:endParaRPr>
          </a:p>
        </p:txBody>
      </p:sp>
      <p:sp>
        <p:nvSpPr>
          <p:cNvPr id="205"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学习不同风格</a:t>
            </a:r>
            <a:endParaRPr lang="en-US" sz="2000" b="0" strike="noStrike" spc="-1">
              <a:solidFill>
                <a:srgbClr val="000000"/>
              </a:solidFill>
              <a:latin typeface="Arial"/>
            </a:endParaRPr>
          </a:p>
        </p:txBody>
      </p:sp>
      <p:sp>
        <p:nvSpPr>
          <p:cNvPr id="206"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改进教学效果</a:t>
            </a:r>
            <a:endParaRPr lang="en-US" sz="1600" b="0" strike="noStrike" spc="-1">
              <a:solidFill>
                <a:srgbClr val="000000"/>
              </a:solidFill>
              <a:latin typeface="Arial"/>
            </a:endParaRPr>
          </a:p>
        </p:txBody>
      </p:sp>
      <p:sp>
        <p:nvSpPr>
          <p:cNvPr id="207"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提升教学方法</a:t>
            </a:r>
            <a:endParaRPr lang="en-US" sz="2000" b="0" strike="noStrike" spc="-1">
              <a:solidFill>
                <a:srgbClr val="000000"/>
              </a:solidFill>
              <a:latin typeface="Arial"/>
            </a:endParaRPr>
          </a:p>
        </p:txBody>
      </p:sp>
      <p:sp>
        <p:nvSpPr>
          <p:cNvPr id="208"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09"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10"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211" name="组合 4"/>
          <p:cNvGrpSpPr/>
          <p:nvPr/>
        </p:nvGrpSpPr>
        <p:grpSpPr>
          <a:xfrm>
            <a:off x="577800" y="381240"/>
            <a:ext cx="3060720" cy="2445480"/>
            <a:chOff x="577800" y="381240"/>
            <a:chExt cx="3060720" cy="2445480"/>
          </a:xfrm>
        </p:grpSpPr>
        <p:grpSp>
          <p:nvGrpSpPr>
            <p:cNvPr id="212" name="组合 19"/>
            <p:cNvGrpSpPr/>
            <p:nvPr/>
          </p:nvGrpSpPr>
          <p:grpSpPr>
            <a:xfrm>
              <a:off x="577800" y="381240"/>
              <a:ext cx="3060720" cy="2040480"/>
              <a:chOff x="577800" y="381240"/>
              <a:chExt cx="3060720" cy="2040480"/>
            </a:xfrm>
          </p:grpSpPr>
          <p:graphicFrame>
            <p:nvGraphicFramePr>
              <p:cNvPr id="213"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214" name="组合 25"/>
              <p:cNvGrpSpPr/>
              <p:nvPr/>
            </p:nvGrpSpPr>
            <p:grpSpPr>
              <a:xfrm>
                <a:off x="1387800" y="696600"/>
                <a:ext cx="1394640" cy="1394640"/>
                <a:chOff x="1387800" y="696600"/>
                <a:chExt cx="1394640" cy="1394640"/>
              </a:xfrm>
            </p:grpSpPr>
            <p:sp>
              <p:nvSpPr>
                <p:cNvPr id="215"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16"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17"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18" name="组合 7"/>
          <p:cNvGrpSpPr/>
          <p:nvPr/>
        </p:nvGrpSpPr>
        <p:grpSpPr>
          <a:xfrm>
            <a:off x="3127320" y="385200"/>
            <a:ext cx="3060720" cy="2445480"/>
            <a:chOff x="3127320" y="385200"/>
            <a:chExt cx="3060720" cy="2445480"/>
          </a:xfrm>
        </p:grpSpPr>
        <p:sp>
          <p:nvSpPr>
            <p:cNvPr id="219"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20" name="组合 9"/>
            <p:cNvGrpSpPr/>
            <p:nvPr/>
          </p:nvGrpSpPr>
          <p:grpSpPr>
            <a:xfrm>
              <a:off x="3127320" y="385200"/>
              <a:ext cx="3060720" cy="2445480"/>
              <a:chOff x="3127320" y="385200"/>
              <a:chExt cx="3060720" cy="2445480"/>
            </a:xfrm>
          </p:grpSpPr>
          <p:grpSp>
            <p:nvGrpSpPr>
              <p:cNvPr id="221" name="组合 13"/>
              <p:cNvGrpSpPr/>
              <p:nvPr/>
            </p:nvGrpSpPr>
            <p:grpSpPr>
              <a:xfrm>
                <a:off x="3127320" y="385200"/>
                <a:ext cx="3060720" cy="2040480"/>
                <a:chOff x="3127320" y="385200"/>
                <a:chExt cx="3060720" cy="2040480"/>
              </a:xfrm>
            </p:grpSpPr>
            <p:graphicFrame>
              <p:nvGraphicFramePr>
                <p:cNvPr id="222"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223"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24"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25" name="组合 10"/>
          <p:cNvGrpSpPr/>
          <p:nvPr/>
        </p:nvGrpSpPr>
        <p:grpSpPr>
          <a:xfrm>
            <a:off x="5771880" y="380880"/>
            <a:ext cx="3060720" cy="2445480"/>
            <a:chOff x="5771880" y="380880"/>
            <a:chExt cx="3060720" cy="2445480"/>
          </a:xfrm>
        </p:grpSpPr>
        <p:grpSp>
          <p:nvGrpSpPr>
            <p:cNvPr id="226" name="组合 11"/>
            <p:cNvGrpSpPr/>
            <p:nvPr/>
          </p:nvGrpSpPr>
          <p:grpSpPr>
            <a:xfrm>
              <a:off x="5771880" y="380880"/>
              <a:ext cx="3060720" cy="2445480"/>
              <a:chOff x="5771880" y="380880"/>
              <a:chExt cx="3060720" cy="2445480"/>
            </a:xfrm>
          </p:grpSpPr>
          <p:grpSp>
            <p:nvGrpSpPr>
              <p:cNvPr id="227" name="组合 14"/>
              <p:cNvGrpSpPr/>
              <p:nvPr/>
            </p:nvGrpSpPr>
            <p:grpSpPr>
              <a:xfrm>
                <a:off x="5771880" y="380880"/>
                <a:ext cx="3060720" cy="2040480"/>
                <a:chOff x="5771880" y="380880"/>
                <a:chExt cx="3060720" cy="2040480"/>
              </a:xfrm>
            </p:grpSpPr>
            <p:graphicFrame>
              <p:nvGraphicFramePr>
                <p:cNvPr id="228"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229"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30"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31" name="Group 65"/>
            <p:cNvGrpSpPr/>
            <p:nvPr/>
          </p:nvGrpSpPr>
          <p:grpSpPr>
            <a:xfrm>
              <a:off x="7055640" y="1229040"/>
              <a:ext cx="479880" cy="476640"/>
              <a:chOff x="7055640" y="1229040"/>
              <a:chExt cx="479880" cy="476640"/>
            </a:xfrm>
          </p:grpSpPr>
          <p:sp>
            <p:nvSpPr>
              <p:cNvPr id="232"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33"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34"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35" name="组合 12"/>
          <p:cNvGrpSpPr/>
          <p:nvPr/>
        </p:nvGrpSpPr>
        <p:grpSpPr>
          <a:xfrm>
            <a:off x="8371800" y="384480"/>
            <a:ext cx="3060720" cy="2445480"/>
            <a:chOff x="8371800" y="384480"/>
            <a:chExt cx="3060720" cy="2445480"/>
          </a:xfrm>
        </p:grpSpPr>
        <p:sp>
          <p:nvSpPr>
            <p:cNvPr id="236"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37" name="组合 13"/>
            <p:cNvGrpSpPr/>
            <p:nvPr/>
          </p:nvGrpSpPr>
          <p:grpSpPr>
            <a:xfrm>
              <a:off x="8371800" y="384480"/>
              <a:ext cx="3060720" cy="2445480"/>
              <a:chOff x="8371800" y="384480"/>
              <a:chExt cx="3060720" cy="2445480"/>
            </a:xfrm>
          </p:grpSpPr>
          <p:grpSp>
            <p:nvGrpSpPr>
              <p:cNvPr id="238" name="组合 14"/>
              <p:cNvGrpSpPr/>
              <p:nvPr/>
            </p:nvGrpSpPr>
            <p:grpSpPr>
              <a:xfrm>
                <a:off x="8371800" y="384480"/>
                <a:ext cx="3060720" cy="2040480"/>
                <a:chOff x="8371800" y="384480"/>
                <a:chExt cx="3060720" cy="2040480"/>
              </a:xfrm>
            </p:grpSpPr>
            <p:graphicFrame>
              <p:nvGraphicFramePr>
                <p:cNvPr id="239"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240"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41"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10"/>
                                        </p:tgtEl>
                                        <p:attrNameLst>
                                          <p:attrName>style.visibility</p:attrName>
                                        </p:attrNameLst>
                                      </p:cBhvr>
                                      <p:to>
                                        <p:strVal val="visible"/>
                                      </p:to>
                                    </p:set>
                                    <p:anim calcmode="lin" valueType="num">
                                      <p:cBhvr additive="repl">
                                        <p:cTn id="7" dur="500" fill="hold"/>
                                        <p:tgtEl>
                                          <p:spTgt spid="210"/>
                                        </p:tgtEl>
                                        <p:attrNameLst>
                                          <p:attrName>ppt_x</p:attrName>
                                        </p:attrNameLst>
                                      </p:cBhvr>
                                      <p:tavLst>
                                        <p:tav tm="0">
                                          <p:val>
                                            <p:strVal val="#ppt_x"/>
                                          </p:val>
                                        </p:tav>
                                        <p:tav tm="100000">
                                          <p:val>
                                            <p:strVal val="#ppt_x"/>
                                          </p:val>
                                        </p:tav>
                                      </p:tavLst>
                                    </p:anim>
                                    <p:anim calcmode="lin" valueType="num">
                                      <p:cBhvr additive="repl">
                                        <p:cTn id="8" dur="500" fill="hold"/>
                                        <p:tgtEl>
                                          <p:spTgt spid="210"/>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11"/>
                                        </p:tgtEl>
                                        <p:attrNameLst>
                                          <p:attrName>style.visibility</p:attrName>
                                        </p:attrNameLst>
                                      </p:cBhvr>
                                      <p:to>
                                        <p:strVal val="visible"/>
                                      </p:to>
                                    </p:set>
                                    <p:anim calcmode="lin" valueType="num">
                                      <p:cBhvr additive="repl">
                                        <p:cTn id="11" dur="500" fill="hold"/>
                                        <p:tgtEl>
                                          <p:spTgt spid="211"/>
                                        </p:tgtEl>
                                        <p:attrNameLst>
                                          <p:attrName>ppt_w</p:attrName>
                                        </p:attrNameLst>
                                      </p:cBhvr>
                                      <p:tavLst>
                                        <p:tav tm="0">
                                          <p:val>
                                            <p:fltVal val="0"/>
                                          </p:val>
                                        </p:tav>
                                        <p:tav tm="100000">
                                          <p:val>
                                            <p:strVal val="#ppt_w"/>
                                          </p:val>
                                        </p:tav>
                                      </p:tavLst>
                                    </p:anim>
                                    <p:anim calcmode="lin" valueType="num">
                                      <p:cBhvr additive="repl">
                                        <p:cTn id="12" dur="500" fill="hold"/>
                                        <p:tgtEl>
                                          <p:spTgt spid="211"/>
                                        </p:tgtEl>
                                        <p:attrNameLst>
                                          <p:attrName>ppt_h</p:attrName>
                                        </p:attrNameLst>
                                      </p:cBhvr>
                                      <p:tavLst>
                                        <p:tav tm="0">
                                          <p:val>
                                            <p:fltVal val="0"/>
                                          </p:val>
                                        </p:tav>
                                        <p:tav tm="100000">
                                          <p:val>
                                            <p:strVal val="#ppt_h"/>
                                          </p:val>
                                        </p:tav>
                                      </p:tavLst>
                                    </p:anim>
                                    <p:animEffect transition="in" filter="fade">
                                      <p:cBhvr additive="repl">
                                        <p:cTn id="13" dur="500"/>
                                        <p:tgtEl>
                                          <p:spTgt spid="211"/>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18"/>
                                        </p:tgtEl>
                                        <p:attrNameLst>
                                          <p:attrName>style.visibility</p:attrName>
                                        </p:attrNameLst>
                                      </p:cBhvr>
                                      <p:to>
                                        <p:strVal val="visible"/>
                                      </p:to>
                                    </p:set>
                                    <p:anim calcmode="lin" valueType="num">
                                      <p:cBhvr additive="repl">
                                        <p:cTn id="18" dur="500" fill="hold"/>
                                        <p:tgtEl>
                                          <p:spTgt spid="218"/>
                                        </p:tgtEl>
                                        <p:attrNameLst>
                                          <p:attrName>ppt_w</p:attrName>
                                        </p:attrNameLst>
                                      </p:cBhvr>
                                      <p:tavLst>
                                        <p:tav tm="0">
                                          <p:val>
                                            <p:fltVal val="0"/>
                                          </p:val>
                                        </p:tav>
                                        <p:tav tm="100000">
                                          <p:val>
                                            <p:strVal val="#ppt_w"/>
                                          </p:val>
                                        </p:tav>
                                      </p:tavLst>
                                    </p:anim>
                                    <p:anim calcmode="lin" valueType="num">
                                      <p:cBhvr additive="repl">
                                        <p:cTn id="19" dur="500" fill="hold"/>
                                        <p:tgtEl>
                                          <p:spTgt spid="218"/>
                                        </p:tgtEl>
                                        <p:attrNameLst>
                                          <p:attrName>ppt_h</p:attrName>
                                        </p:attrNameLst>
                                      </p:cBhvr>
                                      <p:tavLst>
                                        <p:tav tm="0">
                                          <p:val>
                                            <p:fltVal val="0"/>
                                          </p:val>
                                        </p:tav>
                                        <p:tav tm="100000">
                                          <p:val>
                                            <p:strVal val="#ppt_h"/>
                                          </p:val>
                                        </p:tav>
                                      </p:tavLst>
                                    </p:anim>
                                    <p:animEffect transition="in" filter="fade">
                                      <p:cBhvr additive="repl">
                                        <p:cTn id="20" dur="500"/>
                                        <p:tgtEl>
                                          <p:spTgt spid="218"/>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25"/>
                                        </p:tgtEl>
                                        <p:attrNameLst>
                                          <p:attrName>style.visibility</p:attrName>
                                        </p:attrNameLst>
                                      </p:cBhvr>
                                      <p:to>
                                        <p:strVal val="visible"/>
                                      </p:to>
                                    </p:set>
                                    <p:anim calcmode="lin" valueType="num">
                                      <p:cBhvr additive="repl">
                                        <p:cTn id="23" dur="500" fill="hold"/>
                                        <p:tgtEl>
                                          <p:spTgt spid="225"/>
                                        </p:tgtEl>
                                        <p:attrNameLst>
                                          <p:attrName>ppt_w</p:attrName>
                                        </p:attrNameLst>
                                      </p:cBhvr>
                                      <p:tavLst>
                                        <p:tav tm="0">
                                          <p:val>
                                            <p:fltVal val="0"/>
                                          </p:val>
                                        </p:tav>
                                        <p:tav tm="100000">
                                          <p:val>
                                            <p:strVal val="#ppt_w"/>
                                          </p:val>
                                        </p:tav>
                                      </p:tavLst>
                                    </p:anim>
                                    <p:anim calcmode="lin" valueType="num">
                                      <p:cBhvr additive="repl">
                                        <p:cTn id="24" dur="500" fill="hold"/>
                                        <p:tgtEl>
                                          <p:spTgt spid="225"/>
                                        </p:tgtEl>
                                        <p:attrNameLst>
                                          <p:attrName>ppt_h</p:attrName>
                                        </p:attrNameLst>
                                      </p:cBhvr>
                                      <p:tavLst>
                                        <p:tav tm="0">
                                          <p:val>
                                            <p:fltVal val="0"/>
                                          </p:val>
                                        </p:tav>
                                        <p:tav tm="100000">
                                          <p:val>
                                            <p:strVal val="#ppt_h"/>
                                          </p:val>
                                        </p:tav>
                                      </p:tavLst>
                                    </p:anim>
                                    <p:animEffect transition="in" filter="fade">
                                      <p:cBhvr additive="repl">
                                        <p:cTn id="25" dur="500"/>
                                        <p:tgtEl>
                                          <p:spTgt spid="225"/>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35"/>
                                        </p:tgtEl>
                                        <p:attrNameLst>
                                          <p:attrName>style.visibility</p:attrName>
                                        </p:attrNameLst>
                                      </p:cBhvr>
                                      <p:to>
                                        <p:strVal val="visible"/>
                                      </p:to>
                                    </p:set>
                                    <p:anim calcmode="lin" valueType="num">
                                      <p:cBhvr additive="repl">
                                        <p:cTn id="28" dur="500" fill="hold"/>
                                        <p:tgtEl>
                                          <p:spTgt spid="235"/>
                                        </p:tgtEl>
                                        <p:attrNameLst>
                                          <p:attrName>ppt_w</p:attrName>
                                        </p:attrNameLst>
                                      </p:cBhvr>
                                      <p:tavLst>
                                        <p:tav tm="0">
                                          <p:val>
                                            <p:fltVal val="0"/>
                                          </p:val>
                                        </p:tav>
                                        <p:tav tm="100000">
                                          <p:val>
                                            <p:strVal val="#ppt_w"/>
                                          </p:val>
                                        </p:tav>
                                      </p:tavLst>
                                    </p:anim>
                                    <p:anim calcmode="lin" valueType="num">
                                      <p:cBhvr additive="repl">
                                        <p:cTn id="29" dur="500" fill="hold"/>
                                        <p:tgtEl>
                                          <p:spTgt spid="235"/>
                                        </p:tgtEl>
                                        <p:attrNameLst>
                                          <p:attrName>ppt_h</p:attrName>
                                        </p:attrNameLst>
                                      </p:cBhvr>
                                      <p:tavLst>
                                        <p:tav tm="0">
                                          <p:val>
                                            <p:fltVal val="0"/>
                                          </p:val>
                                        </p:tav>
                                        <p:tav tm="100000">
                                          <p:val>
                                            <p:strVal val="#ppt_h"/>
                                          </p:val>
                                        </p:tav>
                                      </p:tavLst>
                                    </p:anim>
                                    <p:animEffect transition="in" filter="fade">
                                      <p:cBhvr additive="repl">
                                        <p:cTn id="30" dur="500"/>
                                        <p:tgtEl>
                                          <p:spTgt spid="2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反思与总结</a:t>
            </a:r>
            <a:endParaRPr lang="en-US" sz="3600" b="0" strike="noStrike" spc="-1">
              <a:solidFill>
                <a:schemeClr val="dk1"/>
              </a:solidFill>
              <a:latin typeface="Arial"/>
            </a:endParaRPr>
          </a:p>
        </p:txBody>
      </p:sp>
      <p:sp>
        <p:nvSpPr>
          <p:cNvPr id="243"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检视教学方式</a:t>
            </a:r>
            <a:endParaRPr lang="en-US" sz="1600" b="0" strike="noStrike" spc="-1">
              <a:solidFill>
                <a:srgbClr val="000000"/>
              </a:solidFill>
              <a:latin typeface="Arial"/>
            </a:endParaRPr>
          </a:p>
        </p:txBody>
      </p:sp>
      <p:sp>
        <p:nvSpPr>
          <p:cNvPr id="244"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定期反思教学</a:t>
            </a:r>
            <a:endParaRPr lang="en-US" sz="2000" b="0" strike="noStrike" spc="-1">
              <a:solidFill>
                <a:srgbClr val="000000"/>
              </a:solidFill>
              <a:latin typeface="Arial"/>
            </a:endParaRPr>
          </a:p>
        </p:txBody>
      </p:sp>
      <p:sp>
        <p:nvSpPr>
          <p:cNvPr id="245"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完善教学方法</a:t>
            </a:r>
            <a:endParaRPr lang="en-US" sz="1600" b="0" strike="noStrike" spc="-1">
              <a:solidFill>
                <a:srgbClr val="000000"/>
              </a:solidFill>
              <a:latin typeface="Arial"/>
            </a:endParaRPr>
          </a:p>
        </p:txBody>
      </p:sp>
      <p:sp>
        <p:nvSpPr>
          <p:cNvPr id="246"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总结经验教训</a:t>
            </a:r>
            <a:endParaRPr lang="en-US" sz="2000" b="0" strike="noStrike" spc="-1">
              <a:solidFill>
                <a:srgbClr val="000000"/>
              </a:solidFill>
              <a:latin typeface="Arial"/>
            </a:endParaRPr>
          </a:p>
        </p:txBody>
      </p:sp>
      <p:sp>
        <p:nvSpPr>
          <p:cNvPr id="247"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提高教学质量</a:t>
            </a:r>
            <a:endParaRPr lang="en-US" sz="1600" b="0" strike="noStrike" spc="-1">
              <a:solidFill>
                <a:srgbClr val="000000"/>
              </a:solidFill>
              <a:latin typeface="Arial"/>
            </a:endParaRPr>
          </a:p>
        </p:txBody>
      </p:sp>
      <p:sp>
        <p:nvSpPr>
          <p:cNvPr id="248"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调整教学策略</a:t>
            </a:r>
            <a:endParaRPr lang="en-US" sz="2000" b="0" strike="noStrike" spc="-1">
              <a:solidFill>
                <a:srgbClr val="000000"/>
              </a:solidFill>
              <a:latin typeface="Arial"/>
            </a:endParaRPr>
          </a:p>
        </p:txBody>
      </p:sp>
      <p:sp>
        <p:nvSpPr>
          <p:cNvPr id="249"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50"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51"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252" name="组合 4"/>
          <p:cNvGrpSpPr/>
          <p:nvPr/>
        </p:nvGrpSpPr>
        <p:grpSpPr>
          <a:xfrm>
            <a:off x="577800" y="381240"/>
            <a:ext cx="3060720" cy="2445480"/>
            <a:chOff x="577800" y="381240"/>
            <a:chExt cx="3060720" cy="2445480"/>
          </a:xfrm>
        </p:grpSpPr>
        <p:grpSp>
          <p:nvGrpSpPr>
            <p:cNvPr id="253" name="组合 19"/>
            <p:cNvGrpSpPr/>
            <p:nvPr/>
          </p:nvGrpSpPr>
          <p:grpSpPr>
            <a:xfrm>
              <a:off x="577800" y="381240"/>
              <a:ext cx="3060720" cy="2040480"/>
              <a:chOff x="577800" y="381240"/>
              <a:chExt cx="3060720" cy="2040480"/>
            </a:xfrm>
          </p:grpSpPr>
          <p:graphicFrame>
            <p:nvGraphicFramePr>
              <p:cNvPr id="254"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255" name="组合 25"/>
              <p:cNvGrpSpPr/>
              <p:nvPr/>
            </p:nvGrpSpPr>
            <p:grpSpPr>
              <a:xfrm>
                <a:off x="1387800" y="696600"/>
                <a:ext cx="1394640" cy="1394640"/>
                <a:chOff x="1387800" y="696600"/>
                <a:chExt cx="1394640" cy="1394640"/>
              </a:xfrm>
            </p:grpSpPr>
            <p:sp>
              <p:nvSpPr>
                <p:cNvPr id="256"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57"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58"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59" name="组合 7"/>
          <p:cNvGrpSpPr/>
          <p:nvPr/>
        </p:nvGrpSpPr>
        <p:grpSpPr>
          <a:xfrm>
            <a:off x="3127320" y="385200"/>
            <a:ext cx="3060720" cy="2445480"/>
            <a:chOff x="3127320" y="385200"/>
            <a:chExt cx="3060720" cy="2445480"/>
          </a:xfrm>
        </p:grpSpPr>
        <p:sp>
          <p:nvSpPr>
            <p:cNvPr id="260"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61" name="组合 9"/>
            <p:cNvGrpSpPr/>
            <p:nvPr/>
          </p:nvGrpSpPr>
          <p:grpSpPr>
            <a:xfrm>
              <a:off x="3127320" y="385200"/>
              <a:ext cx="3060720" cy="2445480"/>
              <a:chOff x="3127320" y="385200"/>
              <a:chExt cx="3060720" cy="2445480"/>
            </a:xfrm>
          </p:grpSpPr>
          <p:grpSp>
            <p:nvGrpSpPr>
              <p:cNvPr id="262" name="组合 13"/>
              <p:cNvGrpSpPr/>
              <p:nvPr/>
            </p:nvGrpSpPr>
            <p:grpSpPr>
              <a:xfrm>
                <a:off x="3127320" y="385200"/>
                <a:ext cx="3060720" cy="2040480"/>
                <a:chOff x="3127320" y="385200"/>
                <a:chExt cx="3060720" cy="2040480"/>
              </a:xfrm>
            </p:grpSpPr>
            <p:graphicFrame>
              <p:nvGraphicFramePr>
                <p:cNvPr id="263"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264"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65"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66" name="组合 10"/>
          <p:cNvGrpSpPr/>
          <p:nvPr/>
        </p:nvGrpSpPr>
        <p:grpSpPr>
          <a:xfrm>
            <a:off x="5771880" y="380880"/>
            <a:ext cx="3060720" cy="2445480"/>
            <a:chOff x="5771880" y="380880"/>
            <a:chExt cx="3060720" cy="2445480"/>
          </a:xfrm>
        </p:grpSpPr>
        <p:grpSp>
          <p:nvGrpSpPr>
            <p:cNvPr id="267" name="组合 11"/>
            <p:cNvGrpSpPr/>
            <p:nvPr/>
          </p:nvGrpSpPr>
          <p:grpSpPr>
            <a:xfrm>
              <a:off x="5771880" y="380880"/>
              <a:ext cx="3060720" cy="2445480"/>
              <a:chOff x="5771880" y="380880"/>
              <a:chExt cx="3060720" cy="2445480"/>
            </a:xfrm>
          </p:grpSpPr>
          <p:grpSp>
            <p:nvGrpSpPr>
              <p:cNvPr id="268" name="组合 14"/>
              <p:cNvGrpSpPr/>
              <p:nvPr/>
            </p:nvGrpSpPr>
            <p:grpSpPr>
              <a:xfrm>
                <a:off x="5771880" y="380880"/>
                <a:ext cx="3060720" cy="2040480"/>
                <a:chOff x="5771880" y="380880"/>
                <a:chExt cx="3060720" cy="2040480"/>
              </a:xfrm>
            </p:grpSpPr>
            <p:graphicFrame>
              <p:nvGraphicFramePr>
                <p:cNvPr id="269"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270"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71"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72" name="Group 65"/>
            <p:cNvGrpSpPr/>
            <p:nvPr/>
          </p:nvGrpSpPr>
          <p:grpSpPr>
            <a:xfrm>
              <a:off x="7055640" y="1229040"/>
              <a:ext cx="479880" cy="476640"/>
              <a:chOff x="7055640" y="1229040"/>
              <a:chExt cx="479880" cy="476640"/>
            </a:xfrm>
          </p:grpSpPr>
          <p:sp>
            <p:nvSpPr>
              <p:cNvPr id="273"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74"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75"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76" name="组合 12"/>
          <p:cNvGrpSpPr/>
          <p:nvPr/>
        </p:nvGrpSpPr>
        <p:grpSpPr>
          <a:xfrm>
            <a:off x="8371800" y="384480"/>
            <a:ext cx="3060720" cy="2445480"/>
            <a:chOff x="8371800" y="384480"/>
            <a:chExt cx="3060720" cy="2445480"/>
          </a:xfrm>
        </p:grpSpPr>
        <p:sp>
          <p:nvSpPr>
            <p:cNvPr id="277"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78" name="组合 13"/>
            <p:cNvGrpSpPr/>
            <p:nvPr/>
          </p:nvGrpSpPr>
          <p:grpSpPr>
            <a:xfrm>
              <a:off x="8371800" y="384480"/>
              <a:ext cx="3060720" cy="2445480"/>
              <a:chOff x="8371800" y="384480"/>
              <a:chExt cx="3060720" cy="2445480"/>
            </a:xfrm>
          </p:grpSpPr>
          <p:grpSp>
            <p:nvGrpSpPr>
              <p:cNvPr id="279" name="组合 14"/>
              <p:cNvGrpSpPr/>
              <p:nvPr/>
            </p:nvGrpSpPr>
            <p:grpSpPr>
              <a:xfrm>
                <a:off x="8371800" y="384480"/>
                <a:ext cx="3060720" cy="2040480"/>
                <a:chOff x="8371800" y="384480"/>
                <a:chExt cx="3060720" cy="2040480"/>
              </a:xfrm>
            </p:grpSpPr>
            <p:graphicFrame>
              <p:nvGraphicFramePr>
                <p:cNvPr id="280"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281"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82"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51"/>
                                        </p:tgtEl>
                                        <p:attrNameLst>
                                          <p:attrName>style.visibility</p:attrName>
                                        </p:attrNameLst>
                                      </p:cBhvr>
                                      <p:to>
                                        <p:strVal val="visible"/>
                                      </p:to>
                                    </p:set>
                                    <p:anim calcmode="lin" valueType="num">
                                      <p:cBhvr additive="repl">
                                        <p:cTn id="7" dur="500" fill="hold"/>
                                        <p:tgtEl>
                                          <p:spTgt spid="251"/>
                                        </p:tgtEl>
                                        <p:attrNameLst>
                                          <p:attrName>ppt_x</p:attrName>
                                        </p:attrNameLst>
                                      </p:cBhvr>
                                      <p:tavLst>
                                        <p:tav tm="0">
                                          <p:val>
                                            <p:strVal val="#ppt_x"/>
                                          </p:val>
                                        </p:tav>
                                        <p:tav tm="100000">
                                          <p:val>
                                            <p:strVal val="#ppt_x"/>
                                          </p:val>
                                        </p:tav>
                                      </p:tavLst>
                                    </p:anim>
                                    <p:anim calcmode="lin" valueType="num">
                                      <p:cBhvr additive="repl">
                                        <p:cTn id="8" dur="500" fill="hold"/>
                                        <p:tgtEl>
                                          <p:spTgt spid="251"/>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52"/>
                                        </p:tgtEl>
                                        <p:attrNameLst>
                                          <p:attrName>style.visibility</p:attrName>
                                        </p:attrNameLst>
                                      </p:cBhvr>
                                      <p:to>
                                        <p:strVal val="visible"/>
                                      </p:to>
                                    </p:set>
                                    <p:anim calcmode="lin" valueType="num">
                                      <p:cBhvr additive="repl">
                                        <p:cTn id="11" dur="500" fill="hold"/>
                                        <p:tgtEl>
                                          <p:spTgt spid="252"/>
                                        </p:tgtEl>
                                        <p:attrNameLst>
                                          <p:attrName>ppt_w</p:attrName>
                                        </p:attrNameLst>
                                      </p:cBhvr>
                                      <p:tavLst>
                                        <p:tav tm="0">
                                          <p:val>
                                            <p:fltVal val="0"/>
                                          </p:val>
                                        </p:tav>
                                        <p:tav tm="100000">
                                          <p:val>
                                            <p:strVal val="#ppt_w"/>
                                          </p:val>
                                        </p:tav>
                                      </p:tavLst>
                                    </p:anim>
                                    <p:anim calcmode="lin" valueType="num">
                                      <p:cBhvr additive="repl">
                                        <p:cTn id="12" dur="500" fill="hold"/>
                                        <p:tgtEl>
                                          <p:spTgt spid="252"/>
                                        </p:tgtEl>
                                        <p:attrNameLst>
                                          <p:attrName>ppt_h</p:attrName>
                                        </p:attrNameLst>
                                      </p:cBhvr>
                                      <p:tavLst>
                                        <p:tav tm="0">
                                          <p:val>
                                            <p:fltVal val="0"/>
                                          </p:val>
                                        </p:tav>
                                        <p:tav tm="100000">
                                          <p:val>
                                            <p:strVal val="#ppt_h"/>
                                          </p:val>
                                        </p:tav>
                                      </p:tavLst>
                                    </p:anim>
                                    <p:animEffect transition="in" filter="fade">
                                      <p:cBhvr additive="repl">
                                        <p:cTn id="13" dur="500"/>
                                        <p:tgtEl>
                                          <p:spTgt spid="252"/>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59"/>
                                        </p:tgtEl>
                                        <p:attrNameLst>
                                          <p:attrName>style.visibility</p:attrName>
                                        </p:attrNameLst>
                                      </p:cBhvr>
                                      <p:to>
                                        <p:strVal val="visible"/>
                                      </p:to>
                                    </p:set>
                                    <p:anim calcmode="lin" valueType="num">
                                      <p:cBhvr additive="repl">
                                        <p:cTn id="18" dur="500" fill="hold"/>
                                        <p:tgtEl>
                                          <p:spTgt spid="259"/>
                                        </p:tgtEl>
                                        <p:attrNameLst>
                                          <p:attrName>ppt_w</p:attrName>
                                        </p:attrNameLst>
                                      </p:cBhvr>
                                      <p:tavLst>
                                        <p:tav tm="0">
                                          <p:val>
                                            <p:fltVal val="0"/>
                                          </p:val>
                                        </p:tav>
                                        <p:tav tm="100000">
                                          <p:val>
                                            <p:strVal val="#ppt_w"/>
                                          </p:val>
                                        </p:tav>
                                      </p:tavLst>
                                    </p:anim>
                                    <p:anim calcmode="lin" valueType="num">
                                      <p:cBhvr additive="repl">
                                        <p:cTn id="19" dur="500" fill="hold"/>
                                        <p:tgtEl>
                                          <p:spTgt spid="259"/>
                                        </p:tgtEl>
                                        <p:attrNameLst>
                                          <p:attrName>ppt_h</p:attrName>
                                        </p:attrNameLst>
                                      </p:cBhvr>
                                      <p:tavLst>
                                        <p:tav tm="0">
                                          <p:val>
                                            <p:fltVal val="0"/>
                                          </p:val>
                                        </p:tav>
                                        <p:tav tm="100000">
                                          <p:val>
                                            <p:strVal val="#ppt_h"/>
                                          </p:val>
                                        </p:tav>
                                      </p:tavLst>
                                    </p:anim>
                                    <p:animEffect transition="in" filter="fade">
                                      <p:cBhvr additive="repl">
                                        <p:cTn id="20" dur="500"/>
                                        <p:tgtEl>
                                          <p:spTgt spid="259"/>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66"/>
                                        </p:tgtEl>
                                        <p:attrNameLst>
                                          <p:attrName>style.visibility</p:attrName>
                                        </p:attrNameLst>
                                      </p:cBhvr>
                                      <p:to>
                                        <p:strVal val="visible"/>
                                      </p:to>
                                    </p:set>
                                    <p:anim calcmode="lin" valueType="num">
                                      <p:cBhvr additive="repl">
                                        <p:cTn id="23" dur="500" fill="hold"/>
                                        <p:tgtEl>
                                          <p:spTgt spid="266"/>
                                        </p:tgtEl>
                                        <p:attrNameLst>
                                          <p:attrName>ppt_w</p:attrName>
                                        </p:attrNameLst>
                                      </p:cBhvr>
                                      <p:tavLst>
                                        <p:tav tm="0">
                                          <p:val>
                                            <p:fltVal val="0"/>
                                          </p:val>
                                        </p:tav>
                                        <p:tav tm="100000">
                                          <p:val>
                                            <p:strVal val="#ppt_w"/>
                                          </p:val>
                                        </p:tav>
                                      </p:tavLst>
                                    </p:anim>
                                    <p:anim calcmode="lin" valueType="num">
                                      <p:cBhvr additive="repl">
                                        <p:cTn id="24" dur="500" fill="hold"/>
                                        <p:tgtEl>
                                          <p:spTgt spid="266"/>
                                        </p:tgtEl>
                                        <p:attrNameLst>
                                          <p:attrName>ppt_h</p:attrName>
                                        </p:attrNameLst>
                                      </p:cBhvr>
                                      <p:tavLst>
                                        <p:tav tm="0">
                                          <p:val>
                                            <p:fltVal val="0"/>
                                          </p:val>
                                        </p:tav>
                                        <p:tav tm="100000">
                                          <p:val>
                                            <p:strVal val="#ppt_h"/>
                                          </p:val>
                                        </p:tav>
                                      </p:tavLst>
                                    </p:anim>
                                    <p:animEffect transition="in" filter="fade">
                                      <p:cBhvr additive="repl">
                                        <p:cTn id="25" dur="500"/>
                                        <p:tgtEl>
                                          <p:spTgt spid="266"/>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76"/>
                                        </p:tgtEl>
                                        <p:attrNameLst>
                                          <p:attrName>style.visibility</p:attrName>
                                        </p:attrNameLst>
                                      </p:cBhvr>
                                      <p:to>
                                        <p:strVal val="visible"/>
                                      </p:to>
                                    </p:set>
                                    <p:anim calcmode="lin" valueType="num">
                                      <p:cBhvr additive="repl">
                                        <p:cTn id="28" dur="500" fill="hold"/>
                                        <p:tgtEl>
                                          <p:spTgt spid="276"/>
                                        </p:tgtEl>
                                        <p:attrNameLst>
                                          <p:attrName>ppt_w</p:attrName>
                                        </p:attrNameLst>
                                      </p:cBhvr>
                                      <p:tavLst>
                                        <p:tav tm="0">
                                          <p:val>
                                            <p:fltVal val="0"/>
                                          </p:val>
                                        </p:tav>
                                        <p:tav tm="100000">
                                          <p:val>
                                            <p:strVal val="#ppt_w"/>
                                          </p:val>
                                        </p:tav>
                                      </p:tavLst>
                                    </p:anim>
                                    <p:anim calcmode="lin" valueType="num">
                                      <p:cBhvr additive="repl">
                                        <p:cTn id="29" dur="500" fill="hold"/>
                                        <p:tgtEl>
                                          <p:spTgt spid="276"/>
                                        </p:tgtEl>
                                        <p:attrNameLst>
                                          <p:attrName>ppt_h</p:attrName>
                                        </p:attrNameLst>
                                      </p:cBhvr>
                                      <p:tavLst>
                                        <p:tav tm="0">
                                          <p:val>
                                            <p:fltVal val="0"/>
                                          </p:val>
                                        </p:tav>
                                        <p:tav tm="100000">
                                          <p:val>
                                            <p:strVal val="#ppt_h"/>
                                          </p:val>
                                        </p:tav>
                                      </p:tavLst>
                                    </p:anim>
                                    <p:animEffect transition="in" filter="fade">
                                      <p:cBhvr additive="repl">
                                        <p:cTn id="30" dur="500"/>
                                        <p:tgtEl>
                                          <p:spTgt spid="2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参加研讨会和讲座</a:t>
            </a:r>
            <a:endParaRPr lang="en-US" sz="3600" b="0" strike="noStrike" spc="-1">
              <a:solidFill>
                <a:schemeClr val="dk1"/>
              </a:solidFill>
              <a:latin typeface="Arial"/>
            </a:endParaRPr>
          </a:p>
        </p:txBody>
      </p:sp>
      <p:sp>
        <p:nvSpPr>
          <p:cNvPr id="28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跟踪最新政策</a:t>
            </a:r>
            <a:endParaRPr lang="en-US" sz="1600" b="0" strike="noStrike" spc="-1">
              <a:solidFill>
                <a:srgbClr val="000000"/>
              </a:solidFill>
              <a:latin typeface="Arial"/>
            </a:endParaRPr>
          </a:p>
        </p:txBody>
      </p:sp>
      <p:sp>
        <p:nvSpPr>
          <p:cNvPr id="28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了解教育政策</a:t>
            </a:r>
            <a:endParaRPr lang="en-US" sz="2000" b="0" strike="noStrike" spc="-1">
              <a:solidFill>
                <a:srgbClr val="000000"/>
              </a:solidFill>
              <a:latin typeface="Arial"/>
            </a:endParaRPr>
          </a:p>
        </p:txBody>
      </p:sp>
      <p:sp>
        <p:nvSpPr>
          <p:cNvPr id="28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8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8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持续学习成长</a:t>
            </a:r>
            <a:endParaRPr lang="en-US" sz="1600" b="0" strike="noStrike" spc="-1">
              <a:solidFill>
                <a:srgbClr val="000000"/>
              </a:solidFill>
              <a:latin typeface="Arial"/>
            </a:endParaRPr>
          </a:p>
        </p:txBody>
      </p:sp>
      <p:sp>
        <p:nvSpPr>
          <p:cNvPr id="28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提高专业素养</a:t>
            </a:r>
            <a:endParaRPr lang="en-US" sz="2000" b="0" strike="noStrike" spc="-1">
              <a:solidFill>
                <a:srgbClr val="000000"/>
              </a:solidFill>
              <a:latin typeface="Arial"/>
            </a:endParaRPr>
          </a:p>
        </p:txBody>
      </p:sp>
      <p:sp>
        <p:nvSpPr>
          <p:cNvPr id="2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9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拓展教育视野</a:t>
            </a:r>
            <a:endParaRPr lang="en-US" sz="1600" b="0" strike="noStrike" spc="-1">
              <a:solidFill>
                <a:srgbClr val="000000"/>
              </a:solidFill>
              <a:latin typeface="Arial"/>
            </a:endParaRPr>
          </a:p>
        </p:txBody>
      </p:sp>
      <p:sp>
        <p:nvSpPr>
          <p:cNvPr id="29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交流专家学者</a:t>
            </a:r>
            <a:endParaRPr lang="en-US" sz="2000" b="0" strike="noStrike" spc="-1">
              <a:solidFill>
                <a:srgbClr val="000000"/>
              </a:solidFill>
              <a:latin typeface="Arial"/>
            </a:endParaRPr>
          </a:p>
        </p:txBody>
      </p:sp>
      <p:sp>
        <p:nvSpPr>
          <p:cNvPr id="293"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294"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93"/>
                                        </p:tgtEl>
                                        <p:attrNameLst>
                                          <p:attrName>style.visibility</p:attrName>
                                        </p:attrNameLst>
                                      </p:cBhvr>
                                      <p:to>
                                        <p:strVal val="visible"/>
                                      </p:to>
                                    </p:set>
                                    <p:animEffect transition="in" filter="fade">
                                      <p:cBhvr additive="repl">
                                        <p:cTn id="7" dur="500"/>
                                        <p:tgtEl>
                                          <p:spTgt spid="2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5"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不断进步</a:t>
            </a:r>
            <a:endParaRPr lang="en-US" sz="3600" b="0" strike="noStrike" spc="-1">
              <a:solidFill>
                <a:schemeClr val="dk1"/>
              </a:solidFill>
              <a:latin typeface="Arial"/>
            </a:endParaRPr>
          </a:p>
        </p:txBody>
      </p:sp>
      <p:sp>
        <p:nvSpPr>
          <p:cNvPr id="296"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班主任是学生的引路人和榜样，只有不断学习和提升自己，才能更好地引领和教育学生。反思、总结、观摩和参加各类教育活动，都是班主任学习促进的重要途径。在不断学习的过程中，班主任也在不断成长，为学生的成长提供更好的指引和帮助。</a:t>
            </a:r>
            <a:endParaRPr lang="en-US" sz="2000" b="0" strike="noStrike" spc="-1">
              <a:solidFill>
                <a:srgbClr val="000000"/>
              </a:solidFill>
              <a:latin typeface="Arial"/>
            </a:endParaRPr>
          </a:p>
        </p:txBody>
      </p:sp>
      <p:pic>
        <p:nvPicPr>
          <p:cNvPr id="297"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297"/>
                                        </p:tgtEl>
                                        <p:attrNameLst>
                                          <p:attrName>style.visibility</p:attrName>
                                        </p:attrNameLst>
                                      </p:cBhvr>
                                      <p:to>
                                        <p:strVal val="visible"/>
                                      </p:to>
                                    </p:set>
                                    <p:anim calcmode="lin" valueType="num">
                                      <p:cBhvr additive="repl">
                                        <p:cTn id="7" dur="500" fill="hold"/>
                                        <p:tgtEl>
                                          <p:spTgt spid="297"/>
                                        </p:tgtEl>
                                        <p:attrNameLst>
                                          <p:attrName>ppt_w</p:attrName>
                                        </p:attrNameLst>
                                      </p:cBhvr>
                                      <p:tavLst>
                                        <p:tav tm="0">
                                          <p:val>
                                            <p:fltVal val="0"/>
                                          </p:val>
                                        </p:tav>
                                        <p:tav tm="100000">
                                          <p:val>
                                            <p:strVal val="#ppt_w"/>
                                          </p:val>
                                        </p:tav>
                                      </p:tavLst>
                                    </p:anim>
                                    <p:anim calcmode="lin" valueType="num">
                                      <p:cBhvr additive="repl">
                                        <p:cTn id="8" dur="500" fill="hold"/>
                                        <p:tgtEl>
                                          <p:spTgt spid="297"/>
                                        </p:tgtEl>
                                        <p:attrNameLst>
                                          <p:attrName>ppt_h</p:attrName>
                                        </p:attrNameLst>
                                      </p:cBhvr>
                                      <p:tavLst>
                                        <p:tav tm="0">
                                          <p:val>
                                            <p:fltVal val="0"/>
                                          </p:val>
                                        </p:tav>
                                        <p:tav tm="100000">
                                          <p:val>
                                            <p:strVal val="#ppt_h"/>
                                          </p:val>
                                        </p:tav>
                                      </p:tavLst>
                                    </p:anim>
                                    <p:animEffect transition="in" filter="fade">
                                      <p:cBhvr additive="repl">
                                        <p:cTn id="9" dur="500"/>
                                        <p:tgtEl>
                                          <p:spTgt spid="2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98" name="图片 7"/>
          <p:cNvPicPr/>
          <p:nvPr/>
        </p:nvPicPr>
        <p:blipFill>
          <a:blip r:embed="rId3"/>
          <a:srcRect l="22204" r="2142"/>
          <a:stretch>
            <a:fillRect/>
          </a:stretch>
        </p:blipFill>
        <p:spPr>
          <a:xfrm>
            <a:off x="0" y="0"/>
            <a:ext cx="12191760" cy="6857640"/>
          </a:xfrm>
          <a:prstGeom prst="rect">
            <a:avLst/>
          </a:prstGeom>
          <a:ln w="0">
            <a:noFill/>
          </a:ln>
        </p:spPr>
      </p:pic>
      <p:sp>
        <p:nvSpPr>
          <p:cNvPr id="29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30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班主任的学习资源</a:t>
            </a:r>
            <a:endParaRPr lang="en-US" sz="3600" b="0" strike="noStrike" spc="-1">
              <a:solidFill>
                <a:schemeClr val="dk1"/>
              </a:solidFill>
              <a:latin typeface="Arial"/>
            </a:endParaRPr>
          </a:p>
        </p:txBody>
      </p:sp>
      <p:sp>
        <p:nvSpPr>
          <p:cNvPr id="30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2"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0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0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图书馆资源</a:t>
            </a:r>
            <a:endParaRPr lang="en-US" sz="2800" b="0" strike="noStrike" spc="-1">
              <a:solidFill>
                <a:srgbClr val="000000"/>
              </a:solidFill>
              <a:latin typeface="Arial"/>
            </a:endParaRPr>
          </a:p>
        </p:txBody>
      </p:sp>
      <p:sp>
        <p:nvSpPr>
          <p:cNvPr id="30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班主任可以利用学校图书馆的资源，阅读各种教育类书籍。图书馆里有丰富的教育资源，可以帮助班主任更好地提升自己。班主任可以向图书馆咨询教育相关问题，获取专业性建议。</a:t>
            </a:r>
            <a:endParaRPr lang="en-US" sz="1800" b="0" strike="noStrike" spc="-1">
              <a:solidFill>
                <a:srgbClr val="000000"/>
              </a:solidFill>
              <a:latin typeface="Arial"/>
            </a:endParaRPr>
          </a:p>
        </p:txBody>
      </p:sp>
      <p:sp>
        <p:nvSpPr>
          <p:cNvPr id="30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307"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02"/>
                                        </p:tgtEl>
                                        <p:attrNameLst>
                                          <p:attrName>style.visibility</p:attrName>
                                        </p:attrNameLst>
                                      </p:cBhvr>
                                      <p:to>
                                        <p:strVal val="visible"/>
                                      </p:to>
                                    </p:set>
                                    <p:animEffect transition="in" filter="fade">
                                      <p:cBhvr additive="repl">
                                        <p:cTn id="7" dur="500"/>
                                        <p:tgtEl>
                                          <p:spTgt spid="3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在线教育平台</a:t>
            </a:r>
            <a:endParaRPr lang="en-US" sz="3600" b="0" strike="noStrike" spc="-1">
              <a:solidFill>
                <a:schemeClr val="dk1"/>
              </a:solidFill>
              <a:latin typeface="Arial"/>
            </a:endParaRPr>
          </a:p>
        </p:txBody>
      </p:sp>
      <p:sp>
        <p:nvSpPr>
          <p:cNvPr id="309"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各种在线课程</a:t>
            </a:r>
            <a:endParaRPr lang="en-US" sz="1600" b="0" strike="noStrike" spc="-1">
              <a:solidFill>
                <a:srgbClr val="000000"/>
              </a:solidFill>
              <a:latin typeface="Arial"/>
            </a:endParaRPr>
          </a:p>
        </p:txBody>
      </p:sp>
      <p:sp>
        <p:nvSpPr>
          <p:cNvPr id="310"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丰富的教育资源</a:t>
            </a:r>
            <a:endParaRPr lang="en-US" sz="2000" b="0" strike="noStrike" spc="-1">
              <a:solidFill>
                <a:srgbClr val="000000"/>
              </a:solidFill>
              <a:latin typeface="Arial"/>
            </a:endParaRPr>
          </a:p>
        </p:txBody>
      </p:sp>
      <p:sp>
        <p:nvSpPr>
          <p:cNvPr id="311"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方便快捷获取知识</a:t>
            </a:r>
            <a:endParaRPr lang="en-US" sz="1600" b="0" strike="noStrike" spc="-1">
              <a:solidFill>
                <a:srgbClr val="000000"/>
              </a:solidFill>
              <a:latin typeface="Arial"/>
            </a:endParaRPr>
          </a:p>
        </p:txBody>
      </p:sp>
      <p:sp>
        <p:nvSpPr>
          <p:cNvPr id="312"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学习资料</a:t>
            </a:r>
            <a:endParaRPr lang="en-US" sz="2000" b="0" strike="noStrike" spc="-1">
              <a:solidFill>
                <a:srgbClr val="000000"/>
              </a:solidFill>
              <a:latin typeface="Arial"/>
            </a:endParaRPr>
          </a:p>
        </p:txBody>
      </p:sp>
      <p:sp>
        <p:nvSpPr>
          <p:cNvPr id="313"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不受限制</a:t>
            </a:r>
            <a:endParaRPr lang="en-US" sz="1600" b="0" strike="noStrike" spc="-1">
              <a:solidFill>
                <a:srgbClr val="000000"/>
              </a:solidFill>
              <a:latin typeface="Arial"/>
            </a:endParaRPr>
          </a:p>
        </p:txBody>
      </p:sp>
      <p:sp>
        <p:nvSpPr>
          <p:cNvPr id="314"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时间地点灵活</a:t>
            </a:r>
            <a:endParaRPr lang="en-US" sz="2000" b="0" strike="noStrike" spc="-1">
              <a:solidFill>
                <a:srgbClr val="000000"/>
              </a:solidFill>
              <a:latin typeface="Arial"/>
            </a:endParaRPr>
          </a:p>
        </p:txBody>
      </p:sp>
      <p:sp>
        <p:nvSpPr>
          <p:cNvPr id="315"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16"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17"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318" name="组合 4"/>
          <p:cNvGrpSpPr/>
          <p:nvPr/>
        </p:nvGrpSpPr>
        <p:grpSpPr>
          <a:xfrm>
            <a:off x="577800" y="381240"/>
            <a:ext cx="3060720" cy="2445480"/>
            <a:chOff x="577800" y="381240"/>
            <a:chExt cx="3060720" cy="2445480"/>
          </a:xfrm>
        </p:grpSpPr>
        <p:grpSp>
          <p:nvGrpSpPr>
            <p:cNvPr id="319" name="组合 19"/>
            <p:cNvGrpSpPr/>
            <p:nvPr/>
          </p:nvGrpSpPr>
          <p:grpSpPr>
            <a:xfrm>
              <a:off x="577800" y="381240"/>
              <a:ext cx="3060720" cy="2040480"/>
              <a:chOff x="577800" y="381240"/>
              <a:chExt cx="3060720" cy="2040480"/>
            </a:xfrm>
          </p:grpSpPr>
          <p:graphicFrame>
            <p:nvGraphicFramePr>
              <p:cNvPr id="320"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321" name="组合 25"/>
              <p:cNvGrpSpPr/>
              <p:nvPr/>
            </p:nvGrpSpPr>
            <p:grpSpPr>
              <a:xfrm>
                <a:off x="1387800" y="696600"/>
                <a:ext cx="1394640" cy="1394640"/>
                <a:chOff x="1387800" y="696600"/>
                <a:chExt cx="1394640" cy="1394640"/>
              </a:xfrm>
            </p:grpSpPr>
            <p:sp>
              <p:nvSpPr>
                <p:cNvPr id="322"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23"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24"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25" name="组合 7"/>
          <p:cNvGrpSpPr/>
          <p:nvPr/>
        </p:nvGrpSpPr>
        <p:grpSpPr>
          <a:xfrm>
            <a:off x="3127320" y="385200"/>
            <a:ext cx="3060720" cy="2445480"/>
            <a:chOff x="3127320" y="385200"/>
            <a:chExt cx="3060720" cy="2445480"/>
          </a:xfrm>
        </p:grpSpPr>
        <p:sp>
          <p:nvSpPr>
            <p:cNvPr id="326"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27" name="组合 9"/>
            <p:cNvGrpSpPr/>
            <p:nvPr/>
          </p:nvGrpSpPr>
          <p:grpSpPr>
            <a:xfrm>
              <a:off x="3127320" y="385200"/>
              <a:ext cx="3060720" cy="2445480"/>
              <a:chOff x="3127320" y="385200"/>
              <a:chExt cx="3060720" cy="2445480"/>
            </a:xfrm>
          </p:grpSpPr>
          <p:grpSp>
            <p:nvGrpSpPr>
              <p:cNvPr id="328" name="组合 13"/>
              <p:cNvGrpSpPr/>
              <p:nvPr/>
            </p:nvGrpSpPr>
            <p:grpSpPr>
              <a:xfrm>
                <a:off x="3127320" y="385200"/>
                <a:ext cx="3060720" cy="2040480"/>
                <a:chOff x="3127320" y="385200"/>
                <a:chExt cx="3060720" cy="2040480"/>
              </a:xfrm>
            </p:grpSpPr>
            <p:graphicFrame>
              <p:nvGraphicFramePr>
                <p:cNvPr id="329"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330"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31"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32" name="组合 10"/>
          <p:cNvGrpSpPr/>
          <p:nvPr/>
        </p:nvGrpSpPr>
        <p:grpSpPr>
          <a:xfrm>
            <a:off x="5771880" y="380880"/>
            <a:ext cx="3060720" cy="2445480"/>
            <a:chOff x="5771880" y="380880"/>
            <a:chExt cx="3060720" cy="2445480"/>
          </a:xfrm>
        </p:grpSpPr>
        <p:grpSp>
          <p:nvGrpSpPr>
            <p:cNvPr id="333" name="组合 11"/>
            <p:cNvGrpSpPr/>
            <p:nvPr/>
          </p:nvGrpSpPr>
          <p:grpSpPr>
            <a:xfrm>
              <a:off x="5771880" y="380880"/>
              <a:ext cx="3060720" cy="2445480"/>
              <a:chOff x="5771880" y="380880"/>
              <a:chExt cx="3060720" cy="2445480"/>
            </a:xfrm>
          </p:grpSpPr>
          <p:grpSp>
            <p:nvGrpSpPr>
              <p:cNvPr id="334" name="组合 14"/>
              <p:cNvGrpSpPr/>
              <p:nvPr/>
            </p:nvGrpSpPr>
            <p:grpSpPr>
              <a:xfrm>
                <a:off x="5771880" y="380880"/>
                <a:ext cx="3060720" cy="2040480"/>
                <a:chOff x="5771880" y="380880"/>
                <a:chExt cx="3060720" cy="2040480"/>
              </a:xfrm>
            </p:grpSpPr>
            <p:graphicFrame>
              <p:nvGraphicFramePr>
                <p:cNvPr id="335"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336"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37"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38" name="Group 65"/>
            <p:cNvGrpSpPr/>
            <p:nvPr/>
          </p:nvGrpSpPr>
          <p:grpSpPr>
            <a:xfrm>
              <a:off x="7055640" y="1229040"/>
              <a:ext cx="479880" cy="476640"/>
              <a:chOff x="7055640" y="1229040"/>
              <a:chExt cx="479880" cy="476640"/>
            </a:xfrm>
          </p:grpSpPr>
          <p:sp>
            <p:nvSpPr>
              <p:cNvPr id="339"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40"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41"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42" name="组合 12"/>
          <p:cNvGrpSpPr/>
          <p:nvPr/>
        </p:nvGrpSpPr>
        <p:grpSpPr>
          <a:xfrm>
            <a:off x="8371800" y="384480"/>
            <a:ext cx="3060720" cy="2445480"/>
            <a:chOff x="8371800" y="384480"/>
            <a:chExt cx="3060720" cy="2445480"/>
          </a:xfrm>
        </p:grpSpPr>
        <p:sp>
          <p:nvSpPr>
            <p:cNvPr id="343"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44" name="组合 13"/>
            <p:cNvGrpSpPr/>
            <p:nvPr/>
          </p:nvGrpSpPr>
          <p:grpSpPr>
            <a:xfrm>
              <a:off x="8371800" y="384480"/>
              <a:ext cx="3060720" cy="2445480"/>
              <a:chOff x="8371800" y="384480"/>
              <a:chExt cx="3060720" cy="2445480"/>
            </a:xfrm>
          </p:grpSpPr>
          <p:grpSp>
            <p:nvGrpSpPr>
              <p:cNvPr id="345" name="组合 14"/>
              <p:cNvGrpSpPr/>
              <p:nvPr/>
            </p:nvGrpSpPr>
            <p:grpSpPr>
              <a:xfrm>
                <a:off x="8371800" y="384480"/>
                <a:ext cx="3060720" cy="2040480"/>
                <a:chOff x="8371800" y="384480"/>
                <a:chExt cx="3060720" cy="2040480"/>
              </a:xfrm>
            </p:grpSpPr>
            <p:graphicFrame>
              <p:nvGraphicFramePr>
                <p:cNvPr id="346"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347"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48"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17"/>
                                        </p:tgtEl>
                                        <p:attrNameLst>
                                          <p:attrName>style.visibility</p:attrName>
                                        </p:attrNameLst>
                                      </p:cBhvr>
                                      <p:to>
                                        <p:strVal val="visible"/>
                                      </p:to>
                                    </p:set>
                                    <p:anim calcmode="lin" valueType="num">
                                      <p:cBhvr additive="repl">
                                        <p:cTn id="7" dur="500" fill="hold"/>
                                        <p:tgtEl>
                                          <p:spTgt spid="317"/>
                                        </p:tgtEl>
                                        <p:attrNameLst>
                                          <p:attrName>ppt_x</p:attrName>
                                        </p:attrNameLst>
                                      </p:cBhvr>
                                      <p:tavLst>
                                        <p:tav tm="0">
                                          <p:val>
                                            <p:strVal val="#ppt_x"/>
                                          </p:val>
                                        </p:tav>
                                        <p:tav tm="100000">
                                          <p:val>
                                            <p:strVal val="#ppt_x"/>
                                          </p:val>
                                        </p:tav>
                                      </p:tavLst>
                                    </p:anim>
                                    <p:anim calcmode="lin" valueType="num">
                                      <p:cBhvr additive="repl">
                                        <p:cTn id="8" dur="500" fill="hold"/>
                                        <p:tgtEl>
                                          <p:spTgt spid="317"/>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18"/>
                                        </p:tgtEl>
                                        <p:attrNameLst>
                                          <p:attrName>style.visibility</p:attrName>
                                        </p:attrNameLst>
                                      </p:cBhvr>
                                      <p:to>
                                        <p:strVal val="visible"/>
                                      </p:to>
                                    </p:set>
                                    <p:anim calcmode="lin" valueType="num">
                                      <p:cBhvr additive="repl">
                                        <p:cTn id="11" dur="500" fill="hold"/>
                                        <p:tgtEl>
                                          <p:spTgt spid="318"/>
                                        </p:tgtEl>
                                        <p:attrNameLst>
                                          <p:attrName>ppt_w</p:attrName>
                                        </p:attrNameLst>
                                      </p:cBhvr>
                                      <p:tavLst>
                                        <p:tav tm="0">
                                          <p:val>
                                            <p:fltVal val="0"/>
                                          </p:val>
                                        </p:tav>
                                        <p:tav tm="100000">
                                          <p:val>
                                            <p:strVal val="#ppt_w"/>
                                          </p:val>
                                        </p:tav>
                                      </p:tavLst>
                                    </p:anim>
                                    <p:anim calcmode="lin" valueType="num">
                                      <p:cBhvr additive="repl">
                                        <p:cTn id="12" dur="500" fill="hold"/>
                                        <p:tgtEl>
                                          <p:spTgt spid="318"/>
                                        </p:tgtEl>
                                        <p:attrNameLst>
                                          <p:attrName>ppt_h</p:attrName>
                                        </p:attrNameLst>
                                      </p:cBhvr>
                                      <p:tavLst>
                                        <p:tav tm="0">
                                          <p:val>
                                            <p:fltVal val="0"/>
                                          </p:val>
                                        </p:tav>
                                        <p:tav tm="100000">
                                          <p:val>
                                            <p:strVal val="#ppt_h"/>
                                          </p:val>
                                        </p:tav>
                                      </p:tavLst>
                                    </p:anim>
                                    <p:animEffect transition="in" filter="fade">
                                      <p:cBhvr additive="repl">
                                        <p:cTn id="13" dur="500"/>
                                        <p:tgtEl>
                                          <p:spTgt spid="318"/>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25"/>
                                        </p:tgtEl>
                                        <p:attrNameLst>
                                          <p:attrName>style.visibility</p:attrName>
                                        </p:attrNameLst>
                                      </p:cBhvr>
                                      <p:to>
                                        <p:strVal val="visible"/>
                                      </p:to>
                                    </p:set>
                                    <p:anim calcmode="lin" valueType="num">
                                      <p:cBhvr additive="repl">
                                        <p:cTn id="18" dur="500" fill="hold"/>
                                        <p:tgtEl>
                                          <p:spTgt spid="325"/>
                                        </p:tgtEl>
                                        <p:attrNameLst>
                                          <p:attrName>ppt_w</p:attrName>
                                        </p:attrNameLst>
                                      </p:cBhvr>
                                      <p:tavLst>
                                        <p:tav tm="0">
                                          <p:val>
                                            <p:fltVal val="0"/>
                                          </p:val>
                                        </p:tav>
                                        <p:tav tm="100000">
                                          <p:val>
                                            <p:strVal val="#ppt_w"/>
                                          </p:val>
                                        </p:tav>
                                      </p:tavLst>
                                    </p:anim>
                                    <p:anim calcmode="lin" valueType="num">
                                      <p:cBhvr additive="repl">
                                        <p:cTn id="19" dur="500" fill="hold"/>
                                        <p:tgtEl>
                                          <p:spTgt spid="325"/>
                                        </p:tgtEl>
                                        <p:attrNameLst>
                                          <p:attrName>ppt_h</p:attrName>
                                        </p:attrNameLst>
                                      </p:cBhvr>
                                      <p:tavLst>
                                        <p:tav tm="0">
                                          <p:val>
                                            <p:fltVal val="0"/>
                                          </p:val>
                                        </p:tav>
                                        <p:tav tm="100000">
                                          <p:val>
                                            <p:strVal val="#ppt_h"/>
                                          </p:val>
                                        </p:tav>
                                      </p:tavLst>
                                    </p:anim>
                                    <p:animEffect transition="in" filter="fade">
                                      <p:cBhvr additive="repl">
                                        <p:cTn id="20" dur="500"/>
                                        <p:tgtEl>
                                          <p:spTgt spid="325"/>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32"/>
                                        </p:tgtEl>
                                        <p:attrNameLst>
                                          <p:attrName>style.visibility</p:attrName>
                                        </p:attrNameLst>
                                      </p:cBhvr>
                                      <p:to>
                                        <p:strVal val="visible"/>
                                      </p:to>
                                    </p:set>
                                    <p:anim calcmode="lin" valueType="num">
                                      <p:cBhvr additive="repl">
                                        <p:cTn id="23" dur="500" fill="hold"/>
                                        <p:tgtEl>
                                          <p:spTgt spid="332"/>
                                        </p:tgtEl>
                                        <p:attrNameLst>
                                          <p:attrName>ppt_w</p:attrName>
                                        </p:attrNameLst>
                                      </p:cBhvr>
                                      <p:tavLst>
                                        <p:tav tm="0">
                                          <p:val>
                                            <p:fltVal val="0"/>
                                          </p:val>
                                        </p:tav>
                                        <p:tav tm="100000">
                                          <p:val>
                                            <p:strVal val="#ppt_w"/>
                                          </p:val>
                                        </p:tav>
                                      </p:tavLst>
                                    </p:anim>
                                    <p:anim calcmode="lin" valueType="num">
                                      <p:cBhvr additive="repl">
                                        <p:cTn id="24" dur="500" fill="hold"/>
                                        <p:tgtEl>
                                          <p:spTgt spid="332"/>
                                        </p:tgtEl>
                                        <p:attrNameLst>
                                          <p:attrName>ppt_h</p:attrName>
                                        </p:attrNameLst>
                                      </p:cBhvr>
                                      <p:tavLst>
                                        <p:tav tm="0">
                                          <p:val>
                                            <p:fltVal val="0"/>
                                          </p:val>
                                        </p:tav>
                                        <p:tav tm="100000">
                                          <p:val>
                                            <p:strVal val="#ppt_h"/>
                                          </p:val>
                                        </p:tav>
                                      </p:tavLst>
                                    </p:anim>
                                    <p:animEffect transition="in" filter="fade">
                                      <p:cBhvr additive="repl">
                                        <p:cTn id="25" dur="500"/>
                                        <p:tgtEl>
                                          <p:spTgt spid="332"/>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42"/>
                                        </p:tgtEl>
                                        <p:attrNameLst>
                                          <p:attrName>style.visibility</p:attrName>
                                        </p:attrNameLst>
                                      </p:cBhvr>
                                      <p:to>
                                        <p:strVal val="visible"/>
                                      </p:to>
                                    </p:set>
                                    <p:anim calcmode="lin" valueType="num">
                                      <p:cBhvr additive="repl">
                                        <p:cTn id="28" dur="500" fill="hold"/>
                                        <p:tgtEl>
                                          <p:spTgt spid="342"/>
                                        </p:tgtEl>
                                        <p:attrNameLst>
                                          <p:attrName>ppt_w</p:attrName>
                                        </p:attrNameLst>
                                      </p:cBhvr>
                                      <p:tavLst>
                                        <p:tav tm="0">
                                          <p:val>
                                            <p:fltVal val="0"/>
                                          </p:val>
                                        </p:tav>
                                        <p:tav tm="100000">
                                          <p:val>
                                            <p:strVal val="#ppt_w"/>
                                          </p:val>
                                        </p:tav>
                                      </p:tavLst>
                                    </p:anim>
                                    <p:anim calcmode="lin" valueType="num">
                                      <p:cBhvr additive="repl">
                                        <p:cTn id="29" dur="500" fill="hold"/>
                                        <p:tgtEl>
                                          <p:spTgt spid="342"/>
                                        </p:tgtEl>
                                        <p:attrNameLst>
                                          <p:attrName>ppt_h</p:attrName>
                                        </p:attrNameLst>
                                      </p:cBhvr>
                                      <p:tavLst>
                                        <p:tav tm="0">
                                          <p:val>
                                            <p:fltVal val="0"/>
                                          </p:val>
                                        </p:tav>
                                        <p:tav tm="100000">
                                          <p:val>
                                            <p:strVal val="#ppt_h"/>
                                          </p:val>
                                        </p:tav>
                                      </p:tavLst>
                                    </p:anim>
                                    <p:animEffect transition="in" filter="fade">
                                      <p:cBhvr additive="repl">
                                        <p:cTn id="30" dur="500"/>
                                        <p:tgtEl>
                                          <p:spTgt spid="3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学术期刊</a:t>
            </a:r>
            <a:endParaRPr lang="en-US" sz="3600" b="0" strike="noStrike" spc="-1">
              <a:solidFill>
                <a:schemeClr val="dk1"/>
              </a:solidFill>
              <a:latin typeface="Arial"/>
            </a:endParaRPr>
          </a:p>
        </p:txBody>
      </p:sp>
      <p:sp>
        <p:nvSpPr>
          <p:cNvPr id="35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了解前沿教育理论</a:t>
            </a:r>
            <a:endParaRPr lang="en-US" sz="1600" b="0" strike="noStrike" spc="-1">
              <a:solidFill>
                <a:srgbClr val="000000"/>
              </a:solidFill>
              <a:latin typeface="Arial"/>
            </a:endParaRPr>
          </a:p>
        </p:txBody>
      </p:sp>
      <p:sp>
        <p:nvSpPr>
          <p:cNvPr id="35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最新研究成果</a:t>
            </a:r>
            <a:endParaRPr lang="en-US" sz="2000" b="0" strike="noStrike" spc="-1">
              <a:solidFill>
                <a:srgbClr val="000000"/>
              </a:solidFill>
              <a:latin typeface="Arial"/>
            </a:endParaRPr>
          </a:p>
        </p:txBody>
      </p:sp>
      <p:sp>
        <p:nvSpPr>
          <p:cNvPr id="35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35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35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获取一手教育资讯</a:t>
            </a:r>
            <a:endParaRPr lang="en-US" sz="1600" b="0" strike="noStrike" spc="-1">
              <a:solidFill>
                <a:srgbClr val="000000"/>
              </a:solidFill>
              <a:latin typeface="Arial"/>
            </a:endParaRPr>
          </a:p>
        </p:txBody>
      </p:sp>
      <p:sp>
        <p:nvSpPr>
          <p:cNvPr id="35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权威信息</a:t>
            </a:r>
            <a:endParaRPr lang="en-US" sz="2000" b="0" strike="noStrike" spc="-1">
              <a:solidFill>
                <a:srgbClr val="000000"/>
              </a:solidFill>
              <a:latin typeface="Arial"/>
            </a:endParaRPr>
          </a:p>
        </p:txBody>
      </p:sp>
      <p:sp>
        <p:nvSpPr>
          <p:cNvPr id="35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35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跟上脚步</a:t>
            </a:r>
            <a:endParaRPr lang="en-US" sz="1600" b="0" strike="noStrike" spc="-1">
              <a:solidFill>
                <a:srgbClr val="000000"/>
              </a:solidFill>
              <a:latin typeface="Arial"/>
            </a:endParaRPr>
          </a:p>
        </p:txBody>
      </p:sp>
      <p:sp>
        <p:nvSpPr>
          <p:cNvPr id="35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教育发展</a:t>
            </a:r>
            <a:endParaRPr lang="en-US" sz="2000" b="0" strike="noStrike" spc="-1">
              <a:solidFill>
                <a:srgbClr val="000000"/>
              </a:solidFill>
              <a:latin typeface="Arial"/>
            </a:endParaRPr>
          </a:p>
        </p:txBody>
      </p:sp>
      <p:sp>
        <p:nvSpPr>
          <p:cNvPr id="359"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360"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59"/>
                                        </p:tgtEl>
                                        <p:attrNameLst>
                                          <p:attrName>style.visibility</p:attrName>
                                        </p:attrNameLst>
                                      </p:cBhvr>
                                      <p:to>
                                        <p:strVal val="visible"/>
                                      </p:to>
                                    </p:set>
                                    <p:animEffect transition="in" filter="fade">
                                      <p:cBhvr additive="repl">
                                        <p:cTn id="7" dur="500"/>
                                        <p:tgtEl>
                                          <p:spTgt spid="3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1"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62"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63"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学习平台</a:t>
            </a:r>
            <a:endParaRPr lang="en-US" sz="1800" b="0" strike="noStrike" spc="-1">
              <a:solidFill>
                <a:srgbClr val="000000"/>
              </a:solidFill>
              <a:latin typeface="Arial"/>
            </a:endParaRPr>
          </a:p>
        </p:txBody>
      </p:sp>
      <p:sp>
        <p:nvSpPr>
          <p:cNvPr id="364"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与同行交流</a:t>
            </a:r>
            <a:endParaRPr lang="en-US" sz="1400" b="0" strike="noStrike" spc="-1">
              <a:solidFill>
                <a:srgbClr val="000000"/>
              </a:solidFill>
              <a:latin typeface="Arial"/>
            </a:endParaRPr>
          </a:p>
        </p:txBody>
      </p:sp>
      <p:sp>
        <p:nvSpPr>
          <p:cNvPr id="365"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66"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经验分享</a:t>
            </a:r>
            <a:endParaRPr lang="en-US" sz="1800" b="0" strike="noStrike" spc="-1">
              <a:solidFill>
                <a:srgbClr val="000000"/>
              </a:solidFill>
              <a:latin typeface="Arial"/>
            </a:endParaRPr>
          </a:p>
        </p:txBody>
      </p:sp>
      <p:sp>
        <p:nvSpPr>
          <p:cNvPr id="367"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分享见解</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获取教育启示</a:t>
            </a:r>
            <a:endParaRPr lang="en-US" sz="1400" b="0" strike="noStrike" spc="-1">
              <a:solidFill>
                <a:srgbClr val="000000"/>
              </a:solidFill>
              <a:latin typeface="Arial"/>
            </a:endParaRPr>
          </a:p>
        </p:txBody>
      </p:sp>
      <p:sp>
        <p:nvSpPr>
          <p:cNvPr id="368"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69"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370"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37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专业论坛</a:t>
            </a:r>
            <a:endParaRPr lang="en-US" sz="3600" b="0" strike="noStrike" spc="-1">
              <a:solidFill>
                <a:schemeClr val="dk1"/>
              </a:solidFill>
              <a:latin typeface="Arial"/>
            </a:endParaRPr>
          </a:p>
        </p:txBody>
      </p:sp>
      <p:sp>
        <p:nvSpPr>
          <p:cNvPr id="372"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73"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交流讨论</a:t>
            </a:r>
            <a:endParaRPr lang="en-US" sz="1800" b="0" strike="noStrike" spc="-1">
              <a:solidFill>
                <a:srgbClr val="000000"/>
              </a:solidFill>
              <a:latin typeface="Arial"/>
            </a:endParaRPr>
          </a:p>
        </p:txBody>
      </p:sp>
      <p:sp>
        <p:nvSpPr>
          <p:cNvPr id="374"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加入教育类专业论坛</a:t>
            </a:r>
            <a:endParaRPr lang="en-US" sz="1400" b="0" strike="noStrike" spc="-1">
              <a:solidFill>
                <a:srgbClr val="000000"/>
              </a:solidFill>
              <a:latin typeface="Arial"/>
            </a:endParaRPr>
          </a:p>
        </p:txBody>
      </p:sp>
      <p:grpSp>
        <p:nvGrpSpPr>
          <p:cNvPr id="375" name="组合 4"/>
          <p:cNvGrpSpPr/>
          <p:nvPr/>
        </p:nvGrpSpPr>
        <p:grpSpPr>
          <a:xfrm>
            <a:off x="0" y="497520"/>
            <a:ext cx="3060720" cy="2445480"/>
            <a:chOff x="0" y="497520"/>
            <a:chExt cx="3060720" cy="2445480"/>
          </a:xfrm>
        </p:grpSpPr>
        <p:grpSp>
          <p:nvGrpSpPr>
            <p:cNvPr id="376" name="组合 19"/>
            <p:cNvGrpSpPr/>
            <p:nvPr/>
          </p:nvGrpSpPr>
          <p:grpSpPr>
            <a:xfrm>
              <a:off x="0" y="497520"/>
              <a:ext cx="3060720" cy="2040480"/>
              <a:chOff x="0" y="497520"/>
              <a:chExt cx="3060720" cy="2040480"/>
            </a:xfrm>
          </p:grpSpPr>
          <p:graphicFrame>
            <p:nvGraphicFramePr>
              <p:cNvPr id="377"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378" name="组合 25"/>
              <p:cNvGrpSpPr/>
              <p:nvPr/>
            </p:nvGrpSpPr>
            <p:grpSpPr>
              <a:xfrm>
                <a:off x="810000" y="812520"/>
                <a:ext cx="1394640" cy="1394640"/>
                <a:chOff x="810000" y="812520"/>
                <a:chExt cx="1394640" cy="1394640"/>
              </a:xfrm>
            </p:grpSpPr>
            <p:sp>
              <p:nvSpPr>
                <p:cNvPr id="379"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80"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81"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82" name="组合 8"/>
          <p:cNvGrpSpPr/>
          <p:nvPr/>
        </p:nvGrpSpPr>
        <p:grpSpPr>
          <a:xfrm>
            <a:off x="2778120" y="497520"/>
            <a:ext cx="3060720" cy="2445480"/>
            <a:chOff x="2778120" y="497520"/>
            <a:chExt cx="3060720" cy="2445480"/>
          </a:xfrm>
        </p:grpSpPr>
        <p:sp>
          <p:nvSpPr>
            <p:cNvPr id="383"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84" name="组合 6"/>
            <p:cNvGrpSpPr/>
            <p:nvPr/>
          </p:nvGrpSpPr>
          <p:grpSpPr>
            <a:xfrm>
              <a:off x="2778120" y="497520"/>
              <a:ext cx="3060720" cy="2445480"/>
              <a:chOff x="2778120" y="497520"/>
              <a:chExt cx="3060720" cy="2445480"/>
            </a:xfrm>
          </p:grpSpPr>
          <p:grpSp>
            <p:nvGrpSpPr>
              <p:cNvPr id="385" name="组合 13"/>
              <p:cNvGrpSpPr/>
              <p:nvPr/>
            </p:nvGrpSpPr>
            <p:grpSpPr>
              <a:xfrm>
                <a:off x="2778120" y="497520"/>
                <a:ext cx="3060720" cy="2040480"/>
                <a:chOff x="2778120" y="497520"/>
                <a:chExt cx="3060720" cy="2040480"/>
              </a:xfrm>
            </p:grpSpPr>
            <p:graphicFrame>
              <p:nvGraphicFramePr>
                <p:cNvPr id="386"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387"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88"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89" name="组合 10"/>
          <p:cNvGrpSpPr/>
          <p:nvPr/>
        </p:nvGrpSpPr>
        <p:grpSpPr>
          <a:xfrm>
            <a:off x="5469480" y="508320"/>
            <a:ext cx="3060720" cy="2445480"/>
            <a:chOff x="5469480" y="508320"/>
            <a:chExt cx="3060720" cy="2445480"/>
          </a:xfrm>
        </p:grpSpPr>
        <p:grpSp>
          <p:nvGrpSpPr>
            <p:cNvPr id="390" name="组合 11"/>
            <p:cNvGrpSpPr/>
            <p:nvPr/>
          </p:nvGrpSpPr>
          <p:grpSpPr>
            <a:xfrm>
              <a:off x="5469480" y="508320"/>
              <a:ext cx="3060720" cy="2445480"/>
              <a:chOff x="5469480" y="508320"/>
              <a:chExt cx="3060720" cy="2445480"/>
            </a:xfrm>
          </p:grpSpPr>
          <p:grpSp>
            <p:nvGrpSpPr>
              <p:cNvPr id="391" name="组合 14"/>
              <p:cNvGrpSpPr/>
              <p:nvPr/>
            </p:nvGrpSpPr>
            <p:grpSpPr>
              <a:xfrm>
                <a:off x="5469480" y="508320"/>
                <a:ext cx="3060720" cy="2040480"/>
                <a:chOff x="5469480" y="508320"/>
                <a:chExt cx="3060720" cy="2040480"/>
              </a:xfrm>
            </p:grpSpPr>
            <p:graphicFrame>
              <p:nvGraphicFramePr>
                <p:cNvPr id="392"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393"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94"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95" name="Group 65"/>
            <p:cNvGrpSpPr/>
            <p:nvPr/>
          </p:nvGrpSpPr>
          <p:grpSpPr>
            <a:xfrm>
              <a:off x="6753240" y="1356480"/>
              <a:ext cx="479880" cy="476640"/>
              <a:chOff x="6753240" y="1356480"/>
              <a:chExt cx="479880" cy="476640"/>
            </a:xfrm>
          </p:grpSpPr>
          <p:sp>
            <p:nvSpPr>
              <p:cNvPr id="396"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97"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98"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99" name="组合 15"/>
          <p:cNvGrpSpPr/>
          <p:nvPr/>
        </p:nvGrpSpPr>
        <p:grpSpPr>
          <a:xfrm>
            <a:off x="8161920" y="389520"/>
            <a:ext cx="3060720" cy="2445840"/>
            <a:chOff x="8161920" y="389520"/>
            <a:chExt cx="3060720" cy="2445840"/>
          </a:xfrm>
        </p:grpSpPr>
        <p:sp>
          <p:nvSpPr>
            <p:cNvPr id="400"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401" name="组合 16"/>
            <p:cNvGrpSpPr/>
            <p:nvPr/>
          </p:nvGrpSpPr>
          <p:grpSpPr>
            <a:xfrm>
              <a:off x="8161920" y="389520"/>
              <a:ext cx="3060720" cy="2445840"/>
              <a:chOff x="8161920" y="389520"/>
              <a:chExt cx="3060720" cy="2445840"/>
            </a:xfrm>
          </p:grpSpPr>
          <p:grpSp>
            <p:nvGrpSpPr>
              <p:cNvPr id="402" name="组合 14"/>
              <p:cNvGrpSpPr/>
              <p:nvPr/>
            </p:nvGrpSpPr>
            <p:grpSpPr>
              <a:xfrm>
                <a:off x="8161920" y="389520"/>
                <a:ext cx="3060720" cy="2040480"/>
                <a:chOff x="8161920" y="389520"/>
                <a:chExt cx="3060720" cy="2040480"/>
              </a:xfrm>
            </p:grpSpPr>
            <p:graphicFrame>
              <p:nvGraphicFramePr>
                <p:cNvPr id="403"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404"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05"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61"/>
                                        </p:tgtEl>
                                        <p:attrNameLst>
                                          <p:attrName>style.visibility</p:attrName>
                                        </p:attrNameLst>
                                      </p:cBhvr>
                                      <p:to>
                                        <p:strVal val="visible"/>
                                      </p:to>
                                    </p:set>
                                    <p:anim calcmode="lin" valueType="num">
                                      <p:cBhvr additive="repl">
                                        <p:cTn id="7" dur="500" fill="hold"/>
                                        <p:tgtEl>
                                          <p:spTgt spid="361"/>
                                        </p:tgtEl>
                                        <p:attrNameLst>
                                          <p:attrName>ppt_x</p:attrName>
                                        </p:attrNameLst>
                                      </p:cBhvr>
                                      <p:tavLst>
                                        <p:tav tm="0">
                                          <p:val>
                                            <p:strVal val="#ppt_x"/>
                                          </p:val>
                                        </p:tav>
                                        <p:tav tm="100000">
                                          <p:val>
                                            <p:strVal val="#ppt_x"/>
                                          </p:val>
                                        </p:tav>
                                      </p:tavLst>
                                    </p:anim>
                                    <p:anim calcmode="lin" valueType="num">
                                      <p:cBhvr additive="repl">
                                        <p:cTn id="8" dur="500" fill="hold"/>
                                        <p:tgtEl>
                                          <p:spTgt spid="361"/>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75"/>
                                        </p:tgtEl>
                                        <p:attrNameLst>
                                          <p:attrName>style.visibility</p:attrName>
                                        </p:attrNameLst>
                                      </p:cBhvr>
                                      <p:to>
                                        <p:strVal val="visible"/>
                                      </p:to>
                                    </p:set>
                                    <p:anim calcmode="lin" valueType="num">
                                      <p:cBhvr additive="repl">
                                        <p:cTn id="11" dur="500" fill="hold"/>
                                        <p:tgtEl>
                                          <p:spTgt spid="375"/>
                                        </p:tgtEl>
                                        <p:attrNameLst>
                                          <p:attrName>ppt_w</p:attrName>
                                        </p:attrNameLst>
                                      </p:cBhvr>
                                      <p:tavLst>
                                        <p:tav tm="0">
                                          <p:val>
                                            <p:fltVal val="0"/>
                                          </p:val>
                                        </p:tav>
                                        <p:tav tm="100000">
                                          <p:val>
                                            <p:strVal val="#ppt_w"/>
                                          </p:val>
                                        </p:tav>
                                      </p:tavLst>
                                    </p:anim>
                                    <p:anim calcmode="lin" valueType="num">
                                      <p:cBhvr additive="repl">
                                        <p:cTn id="12" dur="500" fill="hold"/>
                                        <p:tgtEl>
                                          <p:spTgt spid="375"/>
                                        </p:tgtEl>
                                        <p:attrNameLst>
                                          <p:attrName>ppt_h</p:attrName>
                                        </p:attrNameLst>
                                      </p:cBhvr>
                                      <p:tavLst>
                                        <p:tav tm="0">
                                          <p:val>
                                            <p:fltVal val="0"/>
                                          </p:val>
                                        </p:tav>
                                        <p:tav tm="100000">
                                          <p:val>
                                            <p:strVal val="#ppt_h"/>
                                          </p:val>
                                        </p:tav>
                                      </p:tavLst>
                                    </p:anim>
                                    <p:animEffect transition="in" filter="fade">
                                      <p:cBhvr additive="repl">
                                        <p:cTn id="13" dur="500"/>
                                        <p:tgtEl>
                                          <p:spTgt spid="375"/>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82"/>
                                        </p:tgtEl>
                                        <p:attrNameLst>
                                          <p:attrName>style.visibility</p:attrName>
                                        </p:attrNameLst>
                                      </p:cBhvr>
                                      <p:to>
                                        <p:strVal val="visible"/>
                                      </p:to>
                                    </p:set>
                                    <p:anim calcmode="lin" valueType="num">
                                      <p:cBhvr additive="repl">
                                        <p:cTn id="18" dur="500" fill="hold"/>
                                        <p:tgtEl>
                                          <p:spTgt spid="382"/>
                                        </p:tgtEl>
                                        <p:attrNameLst>
                                          <p:attrName>ppt_w</p:attrName>
                                        </p:attrNameLst>
                                      </p:cBhvr>
                                      <p:tavLst>
                                        <p:tav tm="0">
                                          <p:val>
                                            <p:fltVal val="0"/>
                                          </p:val>
                                        </p:tav>
                                        <p:tav tm="100000">
                                          <p:val>
                                            <p:strVal val="#ppt_w"/>
                                          </p:val>
                                        </p:tav>
                                      </p:tavLst>
                                    </p:anim>
                                    <p:anim calcmode="lin" valueType="num">
                                      <p:cBhvr additive="repl">
                                        <p:cTn id="19" dur="500" fill="hold"/>
                                        <p:tgtEl>
                                          <p:spTgt spid="382"/>
                                        </p:tgtEl>
                                        <p:attrNameLst>
                                          <p:attrName>ppt_h</p:attrName>
                                        </p:attrNameLst>
                                      </p:cBhvr>
                                      <p:tavLst>
                                        <p:tav tm="0">
                                          <p:val>
                                            <p:fltVal val="0"/>
                                          </p:val>
                                        </p:tav>
                                        <p:tav tm="100000">
                                          <p:val>
                                            <p:strVal val="#ppt_h"/>
                                          </p:val>
                                        </p:tav>
                                      </p:tavLst>
                                    </p:anim>
                                    <p:animEffect transition="in" filter="fade">
                                      <p:cBhvr additive="repl">
                                        <p:cTn id="20" dur="500"/>
                                        <p:tgtEl>
                                          <p:spTgt spid="382"/>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89"/>
                                        </p:tgtEl>
                                        <p:attrNameLst>
                                          <p:attrName>style.visibility</p:attrName>
                                        </p:attrNameLst>
                                      </p:cBhvr>
                                      <p:to>
                                        <p:strVal val="visible"/>
                                      </p:to>
                                    </p:set>
                                    <p:anim calcmode="lin" valueType="num">
                                      <p:cBhvr additive="repl">
                                        <p:cTn id="23" dur="500" fill="hold"/>
                                        <p:tgtEl>
                                          <p:spTgt spid="389"/>
                                        </p:tgtEl>
                                        <p:attrNameLst>
                                          <p:attrName>ppt_w</p:attrName>
                                        </p:attrNameLst>
                                      </p:cBhvr>
                                      <p:tavLst>
                                        <p:tav tm="0">
                                          <p:val>
                                            <p:fltVal val="0"/>
                                          </p:val>
                                        </p:tav>
                                        <p:tav tm="100000">
                                          <p:val>
                                            <p:strVal val="#ppt_w"/>
                                          </p:val>
                                        </p:tav>
                                      </p:tavLst>
                                    </p:anim>
                                    <p:anim calcmode="lin" valueType="num">
                                      <p:cBhvr additive="repl">
                                        <p:cTn id="24" dur="500" fill="hold"/>
                                        <p:tgtEl>
                                          <p:spTgt spid="389"/>
                                        </p:tgtEl>
                                        <p:attrNameLst>
                                          <p:attrName>ppt_h</p:attrName>
                                        </p:attrNameLst>
                                      </p:cBhvr>
                                      <p:tavLst>
                                        <p:tav tm="0">
                                          <p:val>
                                            <p:fltVal val="0"/>
                                          </p:val>
                                        </p:tav>
                                        <p:tav tm="100000">
                                          <p:val>
                                            <p:strVal val="#ppt_h"/>
                                          </p:val>
                                        </p:tav>
                                      </p:tavLst>
                                    </p:anim>
                                    <p:animEffect transition="in" filter="fade">
                                      <p:cBhvr additive="repl">
                                        <p:cTn id="25" dur="500"/>
                                        <p:tgtEl>
                                          <p:spTgt spid="389"/>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99"/>
                                        </p:tgtEl>
                                        <p:attrNameLst>
                                          <p:attrName>style.visibility</p:attrName>
                                        </p:attrNameLst>
                                      </p:cBhvr>
                                      <p:to>
                                        <p:strVal val="visible"/>
                                      </p:to>
                                    </p:set>
                                    <p:anim calcmode="lin" valueType="num">
                                      <p:cBhvr additive="repl">
                                        <p:cTn id="28" dur="500" fill="hold"/>
                                        <p:tgtEl>
                                          <p:spTgt spid="399"/>
                                        </p:tgtEl>
                                        <p:attrNameLst>
                                          <p:attrName>ppt_w</p:attrName>
                                        </p:attrNameLst>
                                      </p:cBhvr>
                                      <p:tavLst>
                                        <p:tav tm="0">
                                          <p:val>
                                            <p:fltVal val="0"/>
                                          </p:val>
                                        </p:tav>
                                        <p:tav tm="100000">
                                          <p:val>
                                            <p:strVal val="#ppt_w"/>
                                          </p:val>
                                        </p:tav>
                                      </p:tavLst>
                                    </p:anim>
                                    <p:anim calcmode="lin" valueType="num">
                                      <p:cBhvr additive="repl">
                                        <p:cTn id="29" dur="500" fill="hold"/>
                                        <p:tgtEl>
                                          <p:spTgt spid="399"/>
                                        </p:tgtEl>
                                        <p:attrNameLst>
                                          <p:attrName>ppt_h</p:attrName>
                                        </p:attrNameLst>
                                      </p:cBhvr>
                                      <p:tavLst>
                                        <p:tav tm="0">
                                          <p:val>
                                            <p:fltVal val="0"/>
                                          </p:val>
                                        </p:tav>
                                        <p:tav tm="100000">
                                          <p:val>
                                            <p:strVal val="#ppt_h"/>
                                          </p:val>
                                        </p:tav>
                                      </p:tavLst>
                                    </p:anim>
                                    <p:animEffect transition="in" filter="fade">
                                      <p:cBhvr additive="repl">
                                        <p:cTn id="30" dur="500"/>
                                        <p:tgtEl>
                                          <p:spTgt spid="3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班主任的学习资源</a:t>
            </a:r>
            <a:endParaRPr lang="en-US" sz="3600" b="0" strike="noStrike" spc="-1">
              <a:solidFill>
                <a:schemeClr val="dk1"/>
              </a:solidFill>
              <a:latin typeface="Arial"/>
            </a:endParaRPr>
          </a:p>
        </p:txBody>
      </p:sp>
      <p:sp>
        <p:nvSpPr>
          <p:cNvPr id="407"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班主任有许多学习资源可供利用，如图书馆、在线教育平台、学术期刊和专业论坛。通过利用这些资源，班主任可以不断提升自己的教育水平，获得新的教育理念和方法，从而更好地指导学生的学习和成长。</a:t>
            </a:r>
            <a:endParaRPr lang="en-US" sz="2000" b="0" strike="noStrike" spc="-1">
              <a:solidFill>
                <a:srgbClr val="000000"/>
              </a:solidFill>
              <a:latin typeface="Arial"/>
            </a:endParaRPr>
          </a:p>
        </p:txBody>
      </p:sp>
      <p:pic>
        <p:nvPicPr>
          <p:cNvPr id="408"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408"/>
                                        </p:tgtEl>
                                        <p:attrNameLst>
                                          <p:attrName>style.visibility</p:attrName>
                                        </p:attrNameLst>
                                      </p:cBhvr>
                                      <p:to>
                                        <p:strVal val="visible"/>
                                      </p:to>
                                    </p:set>
                                    <p:anim calcmode="lin" valueType="num">
                                      <p:cBhvr additive="repl">
                                        <p:cTn id="7" dur="500" fill="hold"/>
                                        <p:tgtEl>
                                          <p:spTgt spid="408"/>
                                        </p:tgtEl>
                                        <p:attrNameLst>
                                          <p:attrName>ppt_w</p:attrName>
                                        </p:attrNameLst>
                                      </p:cBhvr>
                                      <p:tavLst>
                                        <p:tav tm="0">
                                          <p:val>
                                            <p:fltVal val="0"/>
                                          </p:val>
                                        </p:tav>
                                        <p:tav tm="100000">
                                          <p:val>
                                            <p:strVal val="#ppt_w"/>
                                          </p:val>
                                        </p:tav>
                                      </p:tavLst>
                                    </p:anim>
                                    <p:anim calcmode="lin" valueType="num">
                                      <p:cBhvr additive="repl">
                                        <p:cTn id="8" dur="500" fill="hold"/>
                                        <p:tgtEl>
                                          <p:spTgt spid="408"/>
                                        </p:tgtEl>
                                        <p:attrNameLst>
                                          <p:attrName>ppt_h</p:attrName>
                                        </p:attrNameLst>
                                      </p:cBhvr>
                                      <p:tavLst>
                                        <p:tav tm="0">
                                          <p:val>
                                            <p:fltVal val="0"/>
                                          </p:val>
                                        </p:tav>
                                        <p:tav tm="100000">
                                          <p:val>
                                            <p:strVal val="#ppt_h"/>
                                          </p:val>
                                        </p:tav>
                                      </p:tavLst>
                                    </p:anim>
                                    <p:animEffect transition="in" filter="fade">
                                      <p:cBhvr additive="repl">
                                        <p:cTn id="9" dur="500"/>
                                        <p:tgtEl>
                                          <p:spTgt spid="4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09" name="图片 7"/>
          <p:cNvPicPr/>
          <p:nvPr/>
        </p:nvPicPr>
        <p:blipFill>
          <a:blip r:embed="rId3"/>
          <a:srcRect l="22204" r="2142"/>
          <a:stretch>
            <a:fillRect/>
          </a:stretch>
        </p:blipFill>
        <p:spPr>
          <a:xfrm>
            <a:off x="0" y="0"/>
            <a:ext cx="12191760" cy="6857640"/>
          </a:xfrm>
          <a:prstGeom prst="rect">
            <a:avLst/>
          </a:prstGeom>
          <a:ln w="0">
            <a:noFill/>
          </a:ln>
        </p:spPr>
      </p:pic>
      <p:sp>
        <p:nvSpPr>
          <p:cNvPr id="41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41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4</a:t>
            </a:r>
            <a:r>
              <a:rPr lang="zh-CN" sz="3600" b="1" strike="noStrike" spc="299">
                <a:solidFill>
                  <a:schemeClr val="dk1"/>
                </a:solidFill>
                <a:latin typeface="Arial"/>
                <a:ea typeface="微软雅黑"/>
              </a:rPr>
              <a:t>章 班主任的学习成果</a:t>
            </a:r>
            <a:endParaRPr lang="en-US" sz="3600" b="0" strike="noStrike" spc="-1">
              <a:solidFill>
                <a:schemeClr val="dk1"/>
              </a:solidFill>
              <a:latin typeface="Arial"/>
            </a:endParaRPr>
          </a:p>
        </p:txBody>
      </p:sp>
      <p:sp>
        <p:nvSpPr>
          <p:cNvPr id="41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https://d.book118.com/618020115011006050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148</Paragraphs>
  <Slides>22</Slides>
  <Notes>8</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22</vt:i4>
      </vt:variant>
    </vt:vector>
  </HeadingPairs>
  <TitlesOfParts>
    <vt:vector baseType="lpstr" size="31">
      <vt:lpstr>Arial</vt:lpstr>
      <vt:lpstr>Calibri</vt:lpstr>
      <vt:lpstr>微软雅黑</vt:lpstr>
      <vt:lpstr>Times New Roman</vt:lpstr>
      <vt:lpstr>Wingdings</vt:lpstr>
      <vt:lpstr>Symbol</vt:lpstr>
      <vt:lpstr>Helvetica Light</vt:lpstr>
      <vt:lpstr>DejaVu Sans</vt:lpstr>
      <vt:lpstr>Office Theme</vt:lpstr>
      <vt:lpstr>班主任的学习促进</vt:lpstr>
      <vt:lpstr>目录</vt:lpstr>
      <vt:lpstr>第1章 班主任的重要性</vt:lpstr>
      <vt:lpstr> </vt:lpstr>
      <vt:lpstr>班主任的影响力</vt:lpstr>
      <vt:lpstr>班主任的责任</vt:lpstr>
      <vt:lpstr>班主任的培训和提升</vt:lpstr>
      <vt:lpstr>总结</vt:lpstr>
      <vt:lpstr>第2章 班主任的学习方式</vt:lpstr>
      <vt:lpstr> </vt:lpstr>
      <vt:lpstr>观摩他人授课</vt:lpstr>
      <vt:lpstr>反思与总结</vt:lpstr>
      <vt:lpstr>参加研讨会和讲座</vt:lpstr>
      <vt:lpstr>不断进步</vt:lpstr>
      <vt:lpstr>第3章 班主任的学习资源</vt:lpstr>
      <vt:lpstr> </vt:lpstr>
      <vt:lpstr>在线教育平台</vt:lpstr>
      <vt:lpstr>学术期刊</vt:lpstr>
      <vt:lpstr>专业论坛</vt:lpstr>
      <vt:lpstr>班主任的学习资源</vt:lpstr>
      <vt:lpstr>第4章 班主任的学习成果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2024-09-29T14:55:23.137</cp:lastPrinted>
  <dcterms:created xsi:type="dcterms:W3CDTF">2024-09-29T06:55:23Z</dcterms:created>
  <dcterms:modified xsi:type="dcterms:W3CDTF">2024-09-29T06:55:26Z</dcterms:modified>
</cp:coreProperties>
</file>