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D3FB1E-674B-4378-9975-0A97693B6E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9812B-A8EF-4179-AB54-772CE2740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1ABEA-07B9-49C2-A4C8-9082A1D010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C41C1D-923A-401A-BF10-47C2EC253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DEFB6C7-C9E4-4B11-ABB3-1A849DDAE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3C7D0F-266D-4881-8115-B2A7D56D14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8AB77-C16E-430A-B473-1096BDB11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10A818-B9A0-4638-B9CE-07B8571FD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CE1613-AA65-4CBB-B559-EAFD11E8E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7A1E3-1D62-4711-8734-53BF4CEEC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74B59C-18BE-4846-87A9-610204C1A4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13.png" /><Relationship Id="rId6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802013303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吴相钰《陈阅增普通生物学》课件讲义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绪论与生物学基础知识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细胞与细胞器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遗传信息传递与表达调控机制探讨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能量转换与物质代谢途径解析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生物进化理论与物种多样性保护意识培养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植物形态建成与生理功能适应性探讨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绪论与生物学基础知识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生物学的研究对象与任务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生物学是研究生命现象和生命活动规律的科学，其研究对象包括生物体的结构、功能、发育、遗传、进化以及与环境的相互关系等方面。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揭示生命现象的本质和规律，探索生物体的结构和功能，阐明生物与环境之间的相互关系，为人类的健康、农业、工业、环保等领域提供科学依据和技术支持。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生物学的分支学科及其相互关系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生物学包含众多分支学科，如植物学、动物学、微生物学、遗传学、生态学、生物化学等。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分支学科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分支学科之间相互渗透、相互交叉，共同构成了生物学的完整体系。例如，植物学和动物学分别研究植物和动物的生命现象，但两者在细胞生物学、遗传学等方面存在紧密联系；生态学研究生物与环境的关系，需要借助植物学、动物学等分支学科的知识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相互关系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生物学的发展经历了描述性生物学、实验生物学和分子生物学等阶段。从早期的形态学描述到后来的实验验证，再到现代分子生物学的飞速发展，生物学的研究领域不断拓展，研究手段不断更新。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发展简史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随着科技的进步和学科交叉的深入，生物学将在未来继续取得重大突破。例如，基因编辑技术的出现为遗传病的治疗和农作物育种提供了新的可能；合成生物学的兴起将有望解决能源、环保等领域的难题。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生物学发展简史及前景展望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掌握基本概念和原理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学习生物学首先要掌握基本概念和原理，如细胞理论、基因理论等。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多角度思考问题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生物学涉及的知识面很广，需要从多个角度思考问题。例如，在理解生物进化时，既要考虑自然选择的作用，也要考虑基因突变和基因重组等因素的影响。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关注前沿动态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随着生物学的不断发展，新的研究成果和技术不断涌现。关注前沿动态可以拓宽视野，激发学习兴趣。可以通过阅读学术期刊、参加学术讲座等方式了解最新研究成果和动态。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注重实验和实践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生物学是一门实验性很强的科学，通过实验可以加深对理论知识的理解。因此，要注重实验和实践环节的学习。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学习方法与建议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细胞与细胞器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细胞学说的建立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细胞学说是由德国植物学家施莱登和动物学家施旺提出，揭示了细胞是生物体结构和功能的基本单位。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细胞类型多样性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细胞可分为原核细胞和真核细胞两大类。原核细胞没有核膜包被的细胞核，而真核细胞具有核膜包被的细胞核。此外，细胞还可根据形状、大小、功能和来源等进一步分类。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82" r="1378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细胞学说及细胞类型多样性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原核细胞体积小，无核膜和核仁，遗传物质呈环状裸露DNA分子存在于细胞质中；细胞质内仅有核糖体一种细胞器；细胞膜外有细胞壁，主要成分是肽聚糖。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原核细胞结构特点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核细胞体积较大，有核膜和核仁，遗传物质以染色体形式存在于细胞核中；细胞质内有多种复杂的细胞器，如线粒体、叶绿体、内质网等；细胞膜外有细胞壁，植物细胞壁主要成分是纤维素和果胶，动物细胞无细胞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真核细胞结构特点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原核细胞与真核细胞结构特点比较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细胞膜结构和功能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细胞膜主要由脂质和蛋白质组成，具有选择透过性、保护细胞内部结构、维持细胞内环境稳定等功能。细胞膜上的受体蛋白能够识别并响应外部信号分子，从而调节细胞的生理活动。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15771" b="15771"/>
          <a:stretch>
            <a:fillRect/>
          </a:stretch>
        </p:blipFill>
        <p:spPr>
          <a:xfrm>
            <a:off x="-344549" y="2654722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细胞质结构和功能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细胞质是细胞膜内的半透明物质，主要由水、无机盐、脂质、糖类、氨基酸和核苷酸等组成。细胞质内含有多种细胞器，如线粒体、叶绿体等，它们各自承担着不同的生理功能。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细胞核结构和功能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细胞核是细胞的遗传信息库，控制着细胞的代谢和遗传。细胞核内的染色体是遗传物质的载体，通过DNA复制和转录等过程传递遗传信息。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细胞膜、质、核结构和功能概述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细胞器形态结构和功能分析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线粒体：线粒体是细胞的“动力工厂”，负责细胞内ATP的合成。线粒体的形态多样，有短棒状、圆球状、线形、哑铃形等。不同种类的细胞中线粒体的数目差异很大，需能多的细胞，线粒体数目就多。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绿体：叶绿体是绿色植物进行光合作用的场所。叶绿体由双层膜、类囊体、基质三部分构成，类囊体是一种扁平的小囊状结构，在类囊体薄膜上，有进行光合作用必需的色素和酶。许多类囊体叠合而成基粒。基粒之间充满着基质，其中含有与光合作用有关的酶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内质网：内质网是由单层膜连接而成的网状结构，大大增加了细胞内的膜面积，内质网与蛋白质、脂质和糖类的合成有关。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尔基体：高尔基体是由单位膜构成的扁平囊叠加在一起所组成。扁平囊为圆形，边缘膨大且具穿孔。高尔基体一般位于细胞核附近的细胞质中，在植物细胞中与细胞壁的形成有关，在动物细胞中则与分泌物的形成有关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遗传信息传递与表达调控机制探讨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解旋、合成子链、连接子链形成新DNA分子。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DNA复制的基本过程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半保留复制、边解旋边复制、双向复制等。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DNA复制的特点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拓扑异构酶、引物酶、DNA聚合酶等参与。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DNA复制的酶学机制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通过碱基互补配对原则保证复制的准确性。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DNA复制的忠实性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DNA复制过程及特点阐述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3359" y="4795838"/>
            <a:ext cx="2808699" cy="80712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9880" y="4882041"/>
            <a:ext cx="3047547" cy="7209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31768" y="1914123"/>
            <a:ext cx="2900943" cy="722206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93359" y="1914123"/>
            <a:ext cx="2808699" cy="722206"/>
          </a:xfrm>
          <a:prstGeom prst="rect">
            <a:avLst/>
          </a:prstGeom>
        </p:spPr>
      </p:pic>
      <p:sp>
        <p:nvSpPr>
          <p:cNvPr id="6" name="Freeform 6"/>
          <p:cNvSpPr/>
          <p:nvPr/>
        </p:nvSpPr>
        <p:spPr>
          <a:xfrm>
            <a:off x="243176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6763758" y="1914123"/>
            <a:ext cx="2938300" cy="67043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flipV="1">
            <a:off x="243176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flipH="1" flipV="1">
            <a:off x="6763758" y="4933967"/>
            <a:ext cx="2938300" cy="668997"/>
          </a:xfrm>
          <a:custGeom>
            <a:rect l="l" t="t" r="r" b="b"/>
            <a:pathLst>
              <a:path w="4673" h="1547">
                <a:moveTo>
                  <a:pt x="0" y="1547"/>
                </a:moveTo>
                <a:lnTo>
                  <a:pt x="0" y="0"/>
                </a:lnTo>
                <a:lnTo>
                  <a:pt x="4673" y="0"/>
                </a:lnTo>
              </a:path>
            </a:pathLst>
          </a:custGeom>
          <a:noFill/>
          <a:ln w="7">
            <a:solidFill>
              <a:srgbClr val="7F7F7F">
                <a:alpha val="100000"/>
              </a:srgbClr>
            </a:solidFill>
            <a:prstDash val="dash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00" y="3302475"/>
            <a:ext cx="12192000" cy="104306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055347" y="1223169"/>
            <a:ext cx="2122629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986382" y="2121410"/>
            <a:ext cx="2677636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RNA转录的基本过程：启动、延伸、终止。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6893359" y="1223169"/>
            <a:ext cx="2136266" cy="609770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467701" y="2121410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RNA转录的产物类型：mRNA、tRNA、rRNA等。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3055347" y="5650443"/>
            <a:ext cx="2277364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986382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RNA转录的酶学机制：RNA聚合酶催化合成RNA链。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6893359" y="5650443"/>
            <a:ext cx="2136266" cy="578556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6467701" y="4438229"/>
            <a:ext cx="2676525" cy="984885"/>
          </a:xfrm>
          <a:prstGeom prst="rect">
            <a:avLst/>
          </a:prstGeom>
          <a:noFill/>
        </p:spPr>
        <p:txBody>
          <a:bodyPr vert="horz" wrap="square" lIns="82772" tIns="41434" rIns="82772" bIns="41434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RNA转录的调控：通过启动子、增强子等顺式作用元件和转录因子等反式作用因子进行调控。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RNA转录过程及产物类型介绍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1924526" y="2519839"/>
            <a:ext cx="1044607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947577" y="3946970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180481" y="3974306"/>
            <a:ext cx="1044607" cy="1047369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137428" y="2548604"/>
            <a:ext cx="1046035" cy="10473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2220860" y="2861618"/>
            <a:ext cx="451939" cy="363811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2222230" y="4203954"/>
            <a:ext cx="495300" cy="495300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9388983" y="2800826"/>
            <a:ext cx="542925" cy="542925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9455134" y="4250341"/>
            <a:ext cx="495300" cy="495300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蛋白质合成的基本过程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氨基酸活化、起始、延长、终止。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蛋白质合成的酶学机制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氨酰-tRNA合成酶、转肽酶等参与。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蛋白质合成的调控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通过基因表达调控和翻译后修饰等方式进行调控。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蛋白质合成的质量控制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通过校对机制和蛋白质降解等途径保证蛋白质质量。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蛋白质合成过程剖析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https://d.book118.com/618020133033006032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2024-09-09T14:02:00.231</cp:lastPrinted>
  <dcterms:created xsi:type="dcterms:W3CDTF">2024-09-09T06:02:00Z</dcterms:created>
  <dcterms:modified xsi:type="dcterms:W3CDTF">2024-09-09T06:02:02Z</dcterms:modified>
</cp:coreProperties>
</file>