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62440-4FF4-414F-A1C0-316656112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C5AA-E86A-48F9-8DA1-193E6A4FF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7CC94-414D-4C26-9E49-8AF8215AD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0A65B-9159-435E-8B68-987EE7A2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98FD8-E5BB-4C6D-9E6D-FEF3FBFE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C7917-863C-4976-9C4B-914E0926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3B185-DC42-491A-81CB-CD1065B0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B78BE-A664-4201-896E-50BA23F1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63911-D57E-47BB-A33B-E18DB77E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9C20C-BCCD-4F09-A77E-D741B11E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4AF25-CC6F-4287-ABB2-A6C5489EB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1056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推拿治疗学第三版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常见疾病的推拿治疗方法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推拿治疗的注意事项与禁忌症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推拿治疗学的研究进展与未来展望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推拿治疗学是一门以中医理论为指导，运用手法推拿治疗疾病的方法学。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强调整体观念，注重个体差异，手法多样，疗效显著，安全可靠。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302" b="1230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060" r="30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推拿治疗可以有效缓解各种疼痛症状，如肌肉疼痛、关节疼痛等。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推拿手法能够促进血液循环，改善局部组织营养，加速炎症消退。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通过推拿调节身体机能，改善身体内部环境，增强身体免疫力。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推拿可以调节身体状态，预防疾病的发生，提高生活质量。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调节身体机能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推拿治疗学的历史与发展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856" r="2385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416" b="144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推拿治疗学起源于中国古代，已有数千年历史。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经过历代医家的不断实践和总结，推拿治疗学逐渐完善和发展。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现代医学对推拿治疗学的应用越来越广泛，成为中医的重要分支之一。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随着医学技术的不断进步，推拿治疗学将会有更加广阔的发展前景。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推拿治疗学的基本理论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经络系统是推拿治疗学的重要理论基础之一，它是由经脉和络脉组成的网络系统，贯穿于人体全身，起着调节气血、平衡阴阳的作用。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经脉是经络系统的主要组成部分，包括十二经脉和奇经八脉等，是气血运行的通道。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918" b="199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络脉是经脉的分支，有别络、浮络、孙络等，它们遍布全身，起着沟通内外、网络全身的作用。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458" b="16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穴位是经络上的重要节点，是气血汇聚的部位，也是推拿治疗学中重要的刺激点。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穴位分为经穴、奇穴和阿是穴等类型，其中经穴与经络直接相关，是推拿治疗中常用的穴位。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穴位具有不同的功能和主治范围，通过刺激穴位可以调节人体的生理功能和防治疾病。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99" b="17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24" b="5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推拿手法是推拿治疗学的核心技术之一，是通过各种手法在穴位或经络上进行的刺激，以达到调节气血、平衡阴阳、治疗疾病的目的。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推拿手法有很多种，包括按法、摩法、推法、拿法、揉法、捏法等，每种手法都有不同的作用和适用范围。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正确的推拿手法可以有效地缓解肌肉疲劳、改善血液循环、舒缓神经痛等，对于多种疾病有较好的治疗效果。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推拿治疗原则是指在推拿治疗中应该遵循的基本要求和准则，包括整体观念、辨证施治、标本兼治等。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辨证施治是指根据患者的具体病情和体质状况，制定个性化的治疗方案，以达到最佳的治疗效果。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整体观念是指把人体看作一个整体，推拿治疗时要综合考虑机体的内环境和外部环境等因素，以达到综合调理的效果。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标本兼治是指推拿治疗时要同时考虑疾病的本质和症状，既治标又治本，以达到彻底治愈疾病的目的。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https://d.book118.com/618021056017006025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2024-09-01T14:32:20.476</cp:lastPrinted>
  <dcterms:created xsi:type="dcterms:W3CDTF">2024-09-01T06:32:20Z</dcterms:created>
  <dcterms:modified xsi:type="dcterms:W3CDTF">2024-09-01T06:32:22Z</dcterms:modified>
</cp:coreProperties>
</file>