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6089F-2667-40AB-8668-DC70D8217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BA91-8F92-4CA2-B508-08A7966A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48594-F017-4DA9-AC29-FC3768239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F396E-C613-4996-A174-679EE381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3E5B7-3262-47A8-AE7D-5A4A5DD0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0BCF7-B58B-4B7D-8916-63446430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68ACE-AF71-4BF8-9D92-4BB5B9AB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73634-9F01-40EE-8C46-90E76F2B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DB0BE-4834-46C0-97D4-F649DE9A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0A643-7FE2-4FC9-A55B-127EEAABC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4ED90-80C0-4143-8C85-EE046661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206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公司客服管理制度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客户服务流程管理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客户服务质量监控与提升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公司客服管理制度的实施与推广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客服管理制度是企业为了提高客户服务质量、提升客户满意度而制定的一系列规则、流程和标准。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确保客户服务的一致性、高效性和专业性，提升客户满意度和忠诚度，促进企业业务发展。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良好的客服管理制度能够提供优质的客户服务，满足客户需求，提高客户满意度。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优秀的客户服务能够树立企业良好形象，增加客户对企业的信任和好感度。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良好的客服管理制度能够提高客户回头率和推荐率，为企业带来更多商机和业务。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客服管理制度起源于20世纪80年代，随着市场竞争的加剧，企业开始重视客户服务，并制定了一系列客服管理制度。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随着科技的不断进步和社会需求的不断变化，客服管理制度也在不断发展和完善。现代客服管理制度更加注重客户体验和服务质量，引入了更多的技术和方法来提高服务效率和质量。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制定招聘标准，筛选应聘者简历，组织面试和测试，确保招聘到合适的人才。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提供岗前培训，包括公司文化、产品知识、沟通技巧、客户关系管理等，确保客服人员具备专业素养。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客服人员的招聘与培训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https://d.book118.com/618022067114006046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2024-09-27T17:39:00.074</cp:lastPrinted>
  <dcterms:created xsi:type="dcterms:W3CDTF">2024-09-27T09:39:00Z</dcterms:created>
  <dcterms:modified xsi:type="dcterms:W3CDTF">2024-09-27T09:39:02Z</dcterms:modified>
</cp:coreProperties>
</file>